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330" r:id="rId2"/>
    <p:sldId id="418" r:id="rId3"/>
    <p:sldId id="433" r:id="rId4"/>
    <p:sldId id="477" r:id="rId5"/>
    <p:sldId id="432" r:id="rId6"/>
    <p:sldId id="431" r:id="rId7"/>
    <p:sldId id="440" r:id="rId8"/>
    <p:sldId id="395" r:id="rId9"/>
    <p:sldId id="401" r:id="rId10"/>
    <p:sldId id="402" r:id="rId11"/>
    <p:sldId id="403" r:id="rId12"/>
    <p:sldId id="434" r:id="rId13"/>
    <p:sldId id="404" r:id="rId14"/>
    <p:sldId id="390" r:id="rId15"/>
    <p:sldId id="441" r:id="rId16"/>
    <p:sldId id="442" r:id="rId17"/>
    <p:sldId id="406" r:id="rId18"/>
    <p:sldId id="391" r:id="rId19"/>
    <p:sldId id="419" r:id="rId20"/>
    <p:sldId id="427" r:id="rId21"/>
    <p:sldId id="474" r:id="rId22"/>
    <p:sldId id="478" r:id="rId23"/>
    <p:sldId id="436" r:id="rId24"/>
    <p:sldId id="396" r:id="rId25"/>
    <p:sldId id="398" r:id="rId26"/>
    <p:sldId id="435" r:id="rId27"/>
    <p:sldId id="409" r:id="rId28"/>
    <p:sldId id="428" r:id="rId29"/>
    <p:sldId id="407" r:id="rId30"/>
    <p:sldId id="429" r:id="rId31"/>
    <p:sldId id="475" r:id="rId32"/>
    <p:sldId id="479" r:id="rId33"/>
    <p:sldId id="421" r:id="rId34"/>
    <p:sldId id="412" r:id="rId35"/>
    <p:sldId id="413" r:id="rId36"/>
    <p:sldId id="437" r:id="rId37"/>
    <p:sldId id="438" r:id="rId38"/>
    <p:sldId id="472" r:id="rId39"/>
    <p:sldId id="476" r:id="rId40"/>
  </p:sldIdLst>
  <p:sldSz cx="9144000" cy="6858000" type="screen4x3"/>
  <p:notesSz cx="6272213" cy="906145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幼圆" panose="02010509060101010101" pitchFamily="49" charset="-122"/>
        <a:ea typeface="幼圆" panose="020105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幼圆" panose="02010509060101010101" pitchFamily="49" charset="-122"/>
        <a:ea typeface="幼圆" panose="020105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幼圆" panose="02010509060101010101" pitchFamily="49" charset="-122"/>
        <a:ea typeface="幼圆" panose="020105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幼圆" panose="02010509060101010101" pitchFamily="49" charset="-122"/>
        <a:ea typeface="幼圆" panose="020105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幼圆" panose="02010509060101010101" pitchFamily="49" charset="-122"/>
        <a:ea typeface="幼圆" panose="02010509060101010101" pitchFamily="49" charset="-122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幼圆" panose="02010509060101010101" pitchFamily="49" charset="-122"/>
        <a:ea typeface="幼圆" panose="02010509060101010101" pitchFamily="49" charset="-122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幼圆" panose="02010509060101010101" pitchFamily="49" charset="-122"/>
        <a:ea typeface="幼圆" panose="02010509060101010101" pitchFamily="49" charset="-122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幼圆" panose="02010509060101010101" pitchFamily="49" charset="-122"/>
        <a:ea typeface="幼圆" panose="02010509060101010101" pitchFamily="49" charset="-122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幼圆" panose="02010509060101010101" pitchFamily="49" charset="-122"/>
        <a:ea typeface="幼圆" panose="020105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54">
          <p15:clr>
            <a:srgbClr val="A4A3A4"/>
          </p15:clr>
        </p15:guide>
        <p15:guide id="2" pos="197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0000"/>
    <a:srgbClr val="336600"/>
    <a:srgbClr val="003300"/>
    <a:srgbClr val="006600"/>
    <a:srgbClr val="FF9900"/>
    <a:srgbClr val="FF00FF"/>
    <a:srgbClr val="33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83" autoAdjust="0"/>
  </p:normalViewPr>
  <p:slideViewPr>
    <p:cSldViewPr>
      <p:cViewPr varScale="1">
        <p:scale>
          <a:sx n="63" d="100"/>
          <a:sy n="63" d="100"/>
        </p:scale>
        <p:origin x="872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1920" y="-84"/>
      </p:cViewPr>
      <p:guideLst>
        <p:guide orient="horz" pos="2854"/>
        <p:guide pos="197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.wmf"/><Relationship Id="rId3" Type="http://schemas.openxmlformats.org/officeDocument/2006/relationships/image" Target="../media/image8.wmf"/><Relationship Id="rId7" Type="http://schemas.openxmlformats.org/officeDocument/2006/relationships/image" Target="../media/image12.wmf"/><Relationship Id="rId2" Type="http://schemas.openxmlformats.org/officeDocument/2006/relationships/image" Target="../media/image7.wmf"/><Relationship Id="rId1" Type="http://schemas.openxmlformats.org/officeDocument/2006/relationships/image" Target="../media/image6.emf"/><Relationship Id="rId6" Type="http://schemas.openxmlformats.org/officeDocument/2006/relationships/image" Target="../media/image11.wmf"/><Relationship Id="rId5" Type="http://schemas.openxmlformats.org/officeDocument/2006/relationships/image" Target="../media/image10.wmf"/><Relationship Id="rId4" Type="http://schemas.openxmlformats.org/officeDocument/2006/relationships/image" Target="../media/image9.wmf"/><Relationship Id="rId9" Type="http://schemas.openxmlformats.org/officeDocument/2006/relationships/image" Target="../media/image14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image" Target="../media/image76.png"/><Relationship Id="rId6" Type="http://schemas.openxmlformats.org/officeDocument/2006/relationships/image" Target="../media/image81.wmf"/><Relationship Id="rId5" Type="http://schemas.openxmlformats.org/officeDocument/2006/relationships/image" Target="../media/image80.wmf"/><Relationship Id="rId4" Type="http://schemas.openxmlformats.org/officeDocument/2006/relationships/image" Target="../media/image79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image" Target="../media/image84.wmf"/><Relationship Id="rId7" Type="http://schemas.openxmlformats.org/officeDocument/2006/relationships/image" Target="../media/image88.wmf"/><Relationship Id="rId2" Type="http://schemas.openxmlformats.org/officeDocument/2006/relationships/image" Target="../media/image83.wmf"/><Relationship Id="rId1" Type="http://schemas.openxmlformats.org/officeDocument/2006/relationships/image" Target="../media/image82.emf"/><Relationship Id="rId6" Type="http://schemas.openxmlformats.org/officeDocument/2006/relationships/image" Target="../media/image87.wmf"/><Relationship Id="rId5" Type="http://schemas.openxmlformats.org/officeDocument/2006/relationships/image" Target="../media/image86.wmf"/><Relationship Id="rId4" Type="http://schemas.openxmlformats.org/officeDocument/2006/relationships/image" Target="../media/image85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94.wmf"/><Relationship Id="rId3" Type="http://schemas.openxmlformats.org/officeDocument/2006/relationships/image" Target="../media/image84.wmf"/><Relationship Id="rId7" Type="http://schemas.openxmlformats.org/officeDocument/2006/relationships/image" Target="../media/image93.wmf"/><Relationship Id="rId2" Type="http://schemas.openxmlformats.org/officeDocument/2006/relationships/image" Target="../media/image83.wmf"/><Relationship Id="rId1" Type="http://schemas.openxmlformats.org/officeDocument/2006/relationships/image" Target="../media/image90.emf"/><Relationship Id="rId6" Type="http://schemas.openxmlformats.org/officeDocument/2006/relationships/image" Target="../media/image92.wmf"/><Relationship Id="rId5" Type="http://schemas.openxmlformats.org/officeDocument/2006/relationships/image" Target="../media/image91.wmf"/><Relationship Id="rId4" Type="http://schemas.openxmlformats.org/officeDocument/2006/relationships/image" Target="../media/image85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wmf"/><Relationship Id="rId13" Type="http://schemas.openxmlformats.org/officeDocument/2006/relationships/image" Target="../media/image109.wmf"/><Relationship Id="rId3" Type="http://schemas.openxmlformats.org/officeDocument/2006/relationships/image" Target="../media/image99.emf"/><Relationship Id="rId7" Type="http://schemas.openxmlformats.org/officeDocument/2006/relationships/image" Target="../media/image103.wmf"/><Relationship Id="rId12" Type="http://schemas.openxmlformats.org/officeDocument/2006/relationships/image" Target="../media/image108.wmf"/><Relationship Id="rId2" Type="http://schemas.openxmlformats.org/officeDocument/2006/relationships/image" Target="../media/image98.emf"/><Relationship Id="rId16" Type="http://schemas.openxmlformats.org/officeDocument/2006/relationships/image" Target="../media/image112.wmf"/><Relationship Id="rId1" Type="http://schemas.openxmlformats.org/officeDocument/2006/relationships/image" Target="../media/image97.wmf"/><Relationship Id="rId6" Type="http://schemas.openxmlformats.org/officeDocument/2006/relationships/image" Target="../media/image102.wmf"/><Relationship Id="rId11" Type="http://schemas.openxmlformats.org/officeDocument/2006/relationships/image" Target="../media/image107.wmf"/><Relationship Id="rId5" Type="http://schemas.openxmlformats.org/officeDocument/2006/relationships/image" Target="../media/image101.wmf"/><Relationship Id="rId15" Type="http://schemas.openxmlformats.org/officeDocument/2006/relationships/image" Target="../media/image111.wmf"/><Relationship Id="rId10" Type="http://schemas.openxmlformats.org/officeDocument/2006/relationships/image" Target="../media/image106.wmf"/><Relationship Id="rId4" Type="http://schemas.openxmlformats.org/officeDocument/2006/relationships/image" Target="../media/image100.wmf"/><Relationship Id="rId9" Type="http://schemas.openxmlformats.org/officeDocument/2006/relationships/image" Target="../media/image105.wmf"/><Relationship Id="rId14" Type="http://schemas.openxmlformats.org/officeDocument/2006/relationships/image" Target="../media/image110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wmf"/><Relationship Id="rId3" Type="http://schemas.openxmlformats.org/officeDocument/2006/relationships/image" Target="../media/image100.wmf"/><Relationship Id="rId7" Type="http://schemas.openxmlformats.org/officeDocument/2006/relationships/image" Target="../media/image114.wmf"/><Relationship Id="rId12" Type="http://schemas.openxmlformats.org/officeDocument/2006/relationships/image" Target="../media/image119.emf"/><Relationship Id="rId2" Type="http://schemas.openxmlformats.org/officeDocument/2006/relationships/image" Target="../media/image113.wmf"/><Relationship Id="rId1" Type="http://schemas.openxmlformats.org/officeDocument/2006/relationships/image" Target="../media/image23.wmf"/><Relationship Id="rId6" Type="http://schemas.openxmlformats.org/officeDocument/2006/relationships/image" Target="../media/image102.wmf"/><Relationship Id="rId11" Type="http://schemas.openxmlformats.org/officeDocument/2006/relationships/image" Target="../media/image118.emf"/><Relationship Id="rId5" Type="http://schemas.openxmlformats.org/officeDocument/2006/relationships/image" Target="../media/image101.wmf"/><Relationship Id="rId10" Type="http://schemas.openxmlformats.org/officeDocument/2006/relationships/image" Target="../media/image117.emf"/><Relationship Id="rId4" Type="http://schemas.openxmlformats.org/officeDocument/2006/relationships/image" Target="../media/image99.emf"/><Relationship Id="rId9" Type="http://schemas.openxmlformats.org/officeDocument/2006/relationships/image" Target="../media/image116.wmf"/></Relationships>
</file>

<file path=ppt/drawings/_rels/vmlDrawing1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wmf"/><Relationship Id="rId3" Type="http://schemas.openxmlformats.org/officeDocument/2006/relationships/image" Target="../media/image121.emf"/><Relationship Id="rId7" Type="http://schemas.openxmlformats.org/officeDocument/2006/relationships/image" Target="../media/image116.wmf"/><Relationship Id="rId2" Type="http://schemas.openxmlformats.org/officeDocument/2006/relationships/image" Target="../media/image120.wmf"/><Relationship Id="rId1" Type="http://schemas.openxmlformats.org/officeDocument/2006/relationships/image" Target="../media/image67.wmf"/><Relationship Id="rId6" Type="http://schemas.openxmlformats.org/officeDocument/2006/relationships/image" Target="../media/image124.wmf"/><Relationship Id="rId11" Type="http://schemas.openxmlformats.org/officeDocument/2006/relationships/image" Target="../media/image102.wmf"/><Relationship Id="rId5" Type="http://schemas.openxmlformats.org/officeDocument/2006/relationships/image" Target="../media/image123.wmf"/><Relationship Id="rId10" Type="http://schemas.openxmlformats.org/officeDocument/2006/relationships/image" Target="../media/image101.wmf"/><Relationship Id="rId4" Type="http://schemas.openxmlformats.org/officeDocument/2006/relationships/image" Target="../media/image122.emf"/><Relationship Id="rId9" Type="http://schemas.openxmlformats.org/officeDocument/2006/relationships/image" Target="../media/image100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emf"/><Relationship Id="rId13" Type="http://schemas.openxmlformats.org/officeDocument/2006/relationships/image" Target="../media/image132.wmf"/><Relationship Id="rId3" Type="http://schemas.openxmlformats.org/officeDocument/2006/relationships/image" Target="../media/image113.wmf"/><Relationship Id="rId7" Type="http://schemas.openxmlformats.org/officeDocument/2006/relationships/image" Target="../media/image127.wmf"/><Relationship Id="rId12" Type="http://schemas.openxmlformats.org/officeDocument/2006/relationships/image" Target="../media/image116.wmf"/><Relationship Id="rId2" Type="http://schemas.openxmlformats.org/officeDocument/2006/relationships/image" Target="../media/image126.emf"/><Relationship Id="rId1" Type="http://schemas.openxmlformats.org/officeDocument/2006/relationships/image" Target="../media/image125.emf"/><Relationship Id="rId6" Type="http://schemas.openxmlformats.org/officeDocument/2006/relationships/image" Target="../media/image102.wmf"/><Relationship Id="rId11" Type="http://schemas.openxmlformats.org/officeDocument/2006/relationships/image" Target="../media/image131.wmf"/><Relationship Id="rId5" Type="http://schemas.openxmlformats.org/officeDocument/2006/relationships/image" Target="../media/image101.wmf"/><Relationship Id="rId10" Type="http://schemas.openxmlformats.org/officeDocument/2006/relationships/image" Target="../media/image130.wmf"/><Relationship Id="rId4" Type="http://schemas.openxmlformats.org/officeDocument/2006/relationships/image" Target="../media/image100.wmf"/><Relationship Id="rId9" Type="http://schemas.openxmlformats.org/officeDocument/2006/relationships/image" Target="../media/image129.emf"/><Relationship Id="rId14" Type="http://schemas.openxmlformats.org/officeDocument/2006/relationships/image" Target="../media/image133.wmf"/></Relationships>
</file>

<file path=ppt/drawings/_rels/vmlDrawing1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wmf"/><Relationship Id="rId3" Type="http://schemas.openxmlformats.org/officeDocument/2006/relationships/image" Target="../media/image100.wmf"/><Relationship Id="rId7" Type="http://schemas.openxmlformats.org/officeDocument/2006/relationships/image" Target="../media/image136.wmf"/><Relationship Id="rId2" Type="http://schemas.openxmlformats.org/officeDocument/2006/relationships/image" Target="../media/image113.wmf"/><Relationship Id="rId1" Type="http://schemas.openxmlformats.org/officeDocument/2006/relationships/image" Target="../media/image134.wmf"/><Relationship Id="rId6" Type="http://schemas.openxmlformats.org/officeDocument/2006/relationships/image" Target="../media/image135.wmf"/><Relationship Id="rId5" Type="http://schemas.openxmlformats.org/officeDocument/2006/relationships/image" Target="../media/image102.wmf"/><Relationship Id="rId4" Type="http://schemas.openxmlformats.org/officeDocument/2006/relationships/image" Target="../media/image101.wmf"/><Relationship Id="rId9" Type="http://schemas.openxmlformats.org/officeDocument/2006/relationships/image" Target="../media/image138.wmf"/></Relationships>
</file>

<file path=ppt/drawings/_rels/vmlDrawing18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wmf"/><Relationship Id="rId3" Type="http://schemas.openxmlformats.org/officeDocument/2006/relationships/image" Target="../media/image141.emf"/><Relationship Id="rId7" Type="http://schemas.openxmlformats.org/officeDocument/2006/relationships/image" Target="../media/image102.wmf"/><Relationship Id="rId2" Type="http://schemas.openxmlformats.org/officeDocument/2006/relationships/image" Target="../media/image140.emf"/><Relationship Id="rId1" Type="http://schemas.openxmlformats.org/officeDocument/2006/relationships/image" Target="../media/image139.emf"/><Relationship Id="rId6" Type="http://schemas.openxmlformats.org/officeDocument/2006/relationships/image" Target="../media/image101.wmf"/><Relationship Id="rId5" Type="http://schemas.openxmlformats.org/officeDocument/2006/relationships/image" Target="../media/image100.wmf"/><Relationship Id="rId10" Type="http://schemas.openxmlformats.org/officeDocument/2006/relationships/image" Target="../media/image144.wmf"/><Relationship Id="rId4" Type="http://schemas.openxmlformats.org/officeDocument/2006/relationships/image" Target="../media/image113.wmf"/><Relationship Id="rId9" Type="http://schemas.openxmlformats.org/officeDocument/2006/relationships/image" Target="../media/image143.wmf"/></Relationships>
</file>

<file path=ppt/drawings/_rels/vmlDrawing1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wmf"/><Relationship Id="rId3" Type="http://schemas.openxmlformats.org/officeDocument/2006/relationships/image" Target="../media/image100.wmf"/><Relationship Id="rId7" Type="http://schemas.openxmlformats.org/officeDocument/2006/relationships/image" Target="../media/image151.wmf"/><Relationship Id="rId12" Type="http://schemas.openxmlformats.org/officeDocument/2006/relationships/image" Target="../media/image156.wmf"/><Relationship Id="rId2" Type="http://schemas.openxmlformats.org/officeDocument/2006/relationships/image" Target="../media/image113.wmf"/><Relationship Id="rId1" Type="http://schemas.openxmlformats.org/officeDocument/2006/relationships/image" Target="../media/image149.wmf"/><Relationship Id="rId6" Type="http://schemas.openxmlformats.org/officeDocument/2006/relationships/image" Target="../media/image150.wmf"/><Relationship Id="rId11" Type="http://schemas.openxmlformats.org/officeDocument/2006/relationships/image" Target="../media/image155.wmf"/><Relationship Id="rId5" Type="http://schemas.openxmlformats.org/officeDocument/2006/relationships/image" Target="../media/image102.wmf"/><Relationship Id="rId10" Type="http://schemas.openxmlformats.org/officeDocument/2006/relationships/image" Target="../media/image154.wmf"/><Relationship Id="rId4" Type="http://schemas.openxmlformats.org/officeDocument/2006/relationships/image" Target="../media/image101.wmf"/><Relationship Id="rId9" Type="http://schemas.openxmlformats.org/officeDocument/2006/relationships/image" Target="../media/image153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wmf"/><Relationship Id="rId7" Type="http://schemas.openxmlformats.org/officeDocument/2006/relationships/image" Target="../media/image21.wmf"/><Relationship Id="rId2" Type="http://schemas.openxmlformats.org/officeDocument/2006/relationships/image" Target="../media/image16.wmf"/><Relationship Id="rId1" Type="http://schemas.openxmlformats.org/officeDocument/2006/relationships/image" Target="../media/image15.emf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wmf"/><Relationship Id="rId13" Type="http://schemas.openxmlformats.org/officeDocument/2006/relationships/image" Target="../media/image170.wmf"/><Relationship Id="rId3" Type="http://schemas.openxmlformats.org/officeDocument/2006/relationships/image" Target="../media/image160.wmf"/><Relationship Id="rId7" Type="http://schemas.openxmlformats.org/officeDocument/2006/relationships/image" Target="../media/image164.wmf"/><Relationship Id="rId12" Type="http://schemas.openxmlformats.org/officeDocument/2006/relationships/image" Target="../media/image169.wmf"/><Relationship Id="rId2" Type="http://schemas.openxmlformats.org/officeDocument/2006/relationships/image" Target="../media/image159.wmf"/><Relationship Id="rId1" Type="http://schemas.openxmlformats.org/officeDocument/2006/relationships/image" Target="../media/image158.emf"/><Relationship Id="rId6" Type="http://schemas.openxmlformats.org/officeDocument/2006/relationships/image" Target="../media/image163.emf"/><Relationship Id="rId11" Type="http://schemas.openxmlformats.org/officeDocument/2006/relationships/image" Target="../media/image168.wmf"/><Relationship Id="rId5" Type="http://schemas.openxmlformats.org/officeDocument/2006/relationships/image" Target="../media/image162.wmf"/><Relationship Id="rId10" Type="http://schemas.openxmlformats.org/officeDocument/2006/relationships/image" Target="../media/image167.wmf"/><Relationship Id="rId4" Type="http://schemas.openxmlformats.org/officeDocument/2006/relationships/image" Target="../media/image161.wmf"/><Relationship Id="rId9" Type="http://schemas.openxmlformats.org/officeDocument/2006/relationships/image" Target="../media/image166.wmf"/></Relationships>
</file>

<file path=ppt/drawings/_rels/vmlDrawing2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wmf"/><Relationship Id="rId3" Type="http://schemas.openxmlformats.org/officeDocument/2006/relationships/image" Target="../media/image172.wmf"/><Relationship Id="rId7" Type="http://schemas.openxmlformats.org/officeDocument/2006/relationships/image" Target="../media/image176.wmf"/><Relationship Id="rId12" Type="http://schemas.openxmlformats.org/officeDocument/2006/relationships/image" Target="../media/image181.wmf"/><Relationship Id="rId2" Type="http://schemas.openxmlformats.org/officeDocument/2006/relationships/image" Target="../media/image113.wmf"/><Relationship Id="rId1" Type="http://schemas.openxmlformats.org/officeDocument/2006/relationships/image" Target="../media/image171.emf"/><Relationship Id="rId6" Type="http://schemas.openxmlformats.org/officeDocument/2006/relationships/image" Target="../media/image175.wmf"/><Relationship Id="rId11" Type="http://schemas.openxmlformats.org/officeDocument/2006/relationships/image" Target="../media/image180.wmf"/><Relationship Id="rId5" Type="http://schemas.openxmlformats.org/officeDocument/2006/relationships/image" Target="../media/image174.wmf"/><Relationship Id="rId10" Type="http://schemas.openxmlformats.org/officeDocument/2006/relationships/image" Target="../media/image179.wmf"/><Relationship Id="rId4" Type="http://schemas.openxmlformats.org/officeDocument/2006/relationships/image" Target="../media/image173.wmf"/><Relationship Id="rId9" Type="http://schemas.openxmlformats.org/officeDocument/2006/relationships/image" Target="../media/image178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image" Target="../media/image25.wmf"/><Relationship Id="rId7" Type="http://schemas.openxmlformats.org/officeDocument/2006/relationships/image" Target="../media/image29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6" Type="http://schemas.openxmlformats.org/officeDocument/2006/relationships/image" Target="../media/image28.wmf"/><Relationship Id="rId5" Type="http://schemas.openxmlformats.org/officeDocument/2006/relationships/image" Target="../media/image27.wmf"/><Relationship Id="rId10" Type="http://schemas.openxmlformats.org/officeDocument/2006/relationships/image" Target="../media/image32.emf"/><Relationship Id="rId4" Type="http://schemas.openxmlformats.org/officeDocument/2006/relationships/image" Target="../media/image26.wmf"/><Relationship Id="rId9" Type="http://schemas.openxmlformats.org/officeDocument/2006/relationships/image" Target="../media/image31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image" Target="../media/image35.wmf"/><Relationship Id="rId7" Type="http://schemas.openxmlformats.org/officeDocument/2006/relationships/image" Target="../media/image39.emf"/><Relationship Id="rId2" Type="http://schemas.openxmlformats.org/officeDocument/2006/relationships/image" Target="../media/image34.wmf"/><Relationship Id="rId1" Type="http://schemas.openxmlformats.org/officeDocument/2006/relationships/image" Target="../media/image33.emf"/><Relationship Id="rId6" Type="http://schemas.openxmlformats.org/officeDocument/2006/relationships/image" Target="../media/image38.wmf"/><Relationship Id="rId11" Type="http://schemas.openxmlformats.org/officeDocument/2006/relationships/image" Target="../media/image43.wmf"/><Relationship Id="rId5" Type="http://schemas.openxmlformats.org/officeDocument/2006/relationships/image" Target="../media/image37.wmf"/><Relationship Id="rId10" Type="http://schemas.openxmlformats.org/officeDocument/2006/relationships/image" Target="../media/image42.emf"/><Relationship Id="rId4" Type="http://schemas.openxmlformats.org/officeDocument/2006/relationships/image" Target="../media/image36.wmf"/><Relationship Id="rId9" Type="http://schemas.openxmlformats.org/officeDocument/2006/relationships/image" Target="../media/image41.e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image" Target="../media/image45.wmf"/><Relationship Id="rId7" Type="http://schemas.openxmlformats.org/officeDocument/2006/relationships/image" Target="../media/image49.emf"/><Relationship Id="rId2" Type="http://schemas.openxmlformats.org/officeDocument/2006/relationships/image" Target="../media/image44.emf"/><Relationship Id="rId1" Type="http://schemas.openxmlformats.org/officeDocument/2006/relationships/image" Target="../media/image23.wmf"/><Relationship Id="rId6" Type="http://schemas.openxmlformats.org/officeDocument/2006/relationships/image" Target="../media/image48.wmf"/><Relationship Id="rId5" Type="http://schemas.openxmlformats.org/officeDocument/2006/relationships/image" Target="../media/image47.wmf"/><Relationship Id="rId4" Type="http://schemas.openxmlformats.org/officeDocument/2006/relationships/image" Target="../media/image46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image" Target="../media/image53.wmf"/><Relationship Id="rId7" Type="http://schemas.openxmlformats.org/officeDocument/2006/relationships/image" Target="../media/image56.emf"/><Relationship Id="rId2" Type="http://schemas.openxmlformats.org/officeDocument/2006/relationships/image" Target="../media/image52.emf"/><Relationship Id="rId1" Type="http://schemas.openxmlformats.org/officeDocument/2006/relationships/image" Target="../media/image51.emf"/><Relationship Id="rId6" Type="http://schemas.openxmlformats.org/officeDocument/2006/relationships/image" Target="../media/image55.wmf"/><Relationship Id="rId5" Type="http://schemas.openxmlformats.org/officeDocument/2006/relationships/image" Target="../media/image47.wmf"/><Relationship Id="rId4" Type="http://schemas.openxmlformats.org/officeDocument/2006/relationships/image" Target="../media/image54.wmf"/><Relationship Id="rId9" Type="http://schemas.openxmlformats.org/officeDocument/2006/relationships/image" Target="../media/image58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7" Type="http://schemas.openxmlformats.org/officeDocument/2006/relationships/image" Target="../media/image65.wmf"/><Relationship Id="rId2" Type="http://schemas.openxmlformats.org/officeDocument/2006/relationships/image" Target="../media/image60.emf"/><Relationship Id="rId1" Type="http://schemas.openxmlformats.org/officeDocument/2006/relationships/image" Target="../media/image59.emf"/><Relationship Id="rId6" Type="http://schemas.openxmlformats.org/officeDocument/2006/relationships/image" Target="../media/image64.emf"/><Relationship Id="rId5" Type="http://schemas.openxmlformats.org/officeDocument/2006/relationships/image" Target="../media/image63.wmf"/><Relationship Id="rId4" Type="http://schemas.openxmlformats.org/officeDocument/2006/relationships/image" Target="../media/image62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3" Type="http://schemas.openxmlformats.org/officeDocument/2006/relationships/image" Target="../media/image66.wmf"/><Relationship Id="rId7" Type="http://schemas.openxmlformats.org/officeDocument/2006/relationships/image" Target="../media/image65.wmf"/><Relationship Id="rId2" Type="http://schemas.openxmlformats.org/officeDocument/2006/relationships/image" Target="../media/image60.emf"/><Relationship Id="rId1" Type="http://schemas.openxmlformats.org/officeDocument/2006/relationships/image" Target="../media/image59.emf"/><Relationship Id="rId6" Type="http://schemas.openxmlformats.org/officeDocument/2006/relationships/image" Target="../media/image64.emf"/><Relationship Id="rId5" Type="http://schemas.openxmlformats.org/officeDocument/2006/relationships/image" Target="../media/image63.wmf"/><Relationship Id="rId4" Type="http://schemas.openxmlformats.org/officeDocument/2006/relationships/image" Target="../media/image62.wmf"/><Relationship Id="rId9" Type="http://schemas.openxmlformats.org/officeDocument/2006/relationships/image" Target="../media/image68.e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image" Target="../media/image63.wmf"/><Relationship Id="rId7" Type="http://schemas.openxmlformats.org/officeDocument/2006/relationships/image" Target="../media/image74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Relationship Id="rId6" Type="http://schemas.openxmlformats.org/officeDocument/2006/relationships/image" Target="../media/image73.emf"/><Relationship Id="rId5" Type="http://schemas.openxmlformats.org/officeDocument/2006/relationships/image" Target="../media/image72.emf"/><Relationship Id="rId4" Type="http://schemas.openxmlformats.org/officeDocument/2006/relationships/image" Target="../media/image7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717800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608" tIns="43804" rIns="87608" bIns="43804" numCol="1" anchor="t" anchorCtr="0" compatLnSpc="1">
            <a:prstTxWarp prst="textNoShape">
              <a:avLst/>
            </a:prstTxWarp>
          </a:bodyPr>
          <a:lstStyle>
            <a:lvl1pPr algn="l" defTabSz="876300" eaLnBrk="1" hangingPunct="1">
              <a:spcBef>
                <a:spcPct val="0"/>
              </a:spcBef>
              <a:defRPr sz="11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554413" y="0"/>
            <a:ext cx="2717800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608" tIns="43804" rIns="87608" bIns="43804" numCol="1" anchor="t" anchorCtr="0" compatLnSpc="1">
            <a:prstTxWarp prst="textNoShape">
              <a:avLst/>
            </a:prstTxWarp>
          </a:bodyPr>
          <a:lstStyle>
            <a:lvl1pPr algn="r" defTabSz="876300" eaLnBrk="1" hangingPunct="1">
              <a:spcBef>
                <a:spcPct val="0"/>
              </a:spcBef>
              <a:defRPr sz="11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09013"/>
            <a:ext cx="2717800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608" tIns="43804" rIns="87608" bIns="43804" numCol="1" anchor="b" anchorCtr="0" compatLnSpc="1">
            <a:prstTxWarp prst="textNoShape">
              <a:avLst/>
            </a:prstTxWarp>
          </a:bodyPr>
          <a:lstStyle>
            <a:lvl1pPr algn="l" defTabSz="876300" eaLnBrk="1" hangingPunct="1">
              <a:spcBef>
                <a:spcPct val="0"/>
              </a:spcBef>
              <a:defRPr sz="11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554413" y="8609013"/>
            <a:ext cx="2717800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608" tIns="43804" rIns="87608" bIns="43804" numCol="1" anchor="b" anchorCtr="0" compatLnSpc="1">
            <a:prstTxWarp prst="textNoShape">
              <a:avLst/>
            </a:prstTxWarp>
          </a:bodyPr>
          <a:lstStyle>
            <a:lvl1pPr algn="r" defTabSz="876300" eaLnBrk="1" hangingPunct="1">
              <a:spcBef>
                <a:spcPct val="0"/>
              </a:spcBef>
              <a:defRPr sz="11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DEC70AA9-1FB9-4597-8240-FB1A057C722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717800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608" tIns="43804" rIns="87608" bIns="43804" numCol="1" anchor="t" anchorCtr="0" compatLnSpc="1">
            <a:prstTxWarp prst="textNoShape">
              <a:avLst/>
            </a:prstTxWarp>
          </a:bodyPr>
          <a:lstStyle>
            <a:lvl1pPr algn="l" defTabSz="876300" eaLnBrk="1" hangingPunct="1">
              <a:spcBef>
                <a:spcPct val="0"/>
              </a:spcBef>
              <a:defRPr sz="11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552825" y="0"/>
            <a:ext cx="2717800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608" tIns="43804" rIns="87608" bIns="43804" numCol="1" anchor="t" anchorCtr="0" compatLnSpc="1">
            <a:prstTxWarp prst="textNoShape">
              <a:avLst/>
            </a:prstTxWarp>
          </a:bodyPr>
          <a:lstStyle>
            <a:lvl1pPr algn="r" defTabSz="876300" eaLnBrk="1" hangingPunct="1">
              <a:spcBef>
                <a:spcPct val="0"/>
              </a:spcBef>
              <a:defRPr sz="11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1538" y="677863"/>
            <a:ext cx="4532312" cy="33988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9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28650" y="4303713"/>
            <a:ext cx="5016500" cy="407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608" tIns="43804" rIns="87608" bIns="438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29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07425"/>
            <a:ext cx="2717800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608" tIns="43804" rIns="87608" bIns="43804" numCol="1" anchor="b" anchorCtr="0" compatLnSpc="1">
            <a:prstTxWarp prst="textNoShape">
              <a:avLst/>
            </a:prstTxWarp>
          </a:bodyPr>
          <a:lstStyle>
            <a:lvl1pPr algn="l" defTabSz="876300" eaLnBrk="1" hangingPunct="1">
              <a:spcBef>
                <a:spcPct val="0"/>
              </a:spcBef>
              <a:defRPr sz="11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9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552825" y="8607425"/>
            <a:ext cx="2717800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608" tIns="43804" rIns="87608" bIns="43804" numCol="1" anchor="b" anchorCtr="0" compatLnSpc="1">
            <a:prstTxWarp prst="textNoShape">
              <a:avLst/>
            </a:prstTxWarp>
          </a:bodyPr>
          <a:lstStyle>
            <a:lvl1pPr algn="r" defTabSz="876300" eaLnBrk="1" hangingPunct="1">
              <a:spcBef>
                <a:spcPct val="0"/>
              </a:spcBef>
              <a:defRPr sz="11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CA42CB19-57B3-4245-84FF-533E82522D1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42CB19-57B3-4245-84FF-533E82522D12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0378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876300">
              <a:defRPr kumimoji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742950" indent="-285750" defTabSz="876300">
              <a:defRPr kumimoji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228600" defTabSz="876300">
              <a:defRPr kumimoji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228600" defTabSz="876300">
              <a:defRPr kumimoji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228600" defTabSz="876300">
              <a:defRPr kumimoji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5pPr>
            <a:lvl6pPr marL="2514600" indent="-228600" defTabSz="8763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6pPr>
            <a:lvl7pPr marL="2971800" indent="-228600" defTabSz="8763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7pPr>
            <a:lvl8pPr marL="3429000" indent="-228600" defTabSz="8763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8pPr>
            <a:lvl9pPr marL="3886200" indent="-228600" defTabSz="8763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9pPr>
          </a:lstStyle>
          <a:p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清华大学电路原理教学组</a:t>
            </a: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6738" y="4032250"/>
            <a:ext cx="4527550" cy="3819525"/>
          </a:xfrm>
          <a:noFill/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876300">
              <a:defRPr kumimoji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742950" indent="-285750" defTabSz="876300">
              <a:defRPr kumimoji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228600" defTabSz="876300">
              <a:defRPr kumimoji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228600" defTabSz="876300">
              <a:defRPr kumimoji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228600" defTabSz="876300">
              <a:defRPr kumimoji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5pPr>
            <a:lvl6pPr marL="2514600" indent="-228600" defTabSz="8763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6pPr>
            <a:lvl7pPr marL="2971800" indent="-228600" defTabSz="8763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7pPr>
            <a:lvl8pPr marL="3429000" indent="-228600" defTabSz="8763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8pPr>
            <a:lvl9pPr marL="3886200" indent="-228600" defTabSz="8763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9pPr>
          </a:lstStyle>
          <a:p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清华大学电路原理教学组</a:t>
            </a: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6738" y="4032250"/>
            <a:ext cx="4527550" cy="3819525"/>
          </a:xfrm>
          <a:noFill/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defTabSz="876300">
              <a:defRPr kumimoji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742950" indent="-285750" defTabSz="876300">
              <a:defRPr kumimoji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228600" defTabSz="876300">
              <a:defRPr kumimoji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228600" defTabSz="876300">
              <a:defRPr kumimoji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228600" defTabSz="876300">
              <a:defRPr kumimoji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5pPr>
            <a:lvl6pPr marL="2514600" indent="-228600" defTabSz="8763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6pPr>
            <a:lvl7pPr marL="2971800" indent="-228600" defTabSz="8763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7pPr>
            <a:lvl8pPr marL="3429000" indent="-228600" defTabSz="8763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8pPr>
            <a:lvl9pPr marL="3886200" indent="-228600" defTabSz="8763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9pPr>
          </a:lstStyle>
          <a:p>
            <a:r>
              <a:rPr lang="en-US" altLang="zh-CN">
                <a:latin typeface="Times New Roman" panose="02020603050405020304" pitchFamily="18" charset="0"/>
                <a:ea typeface="宋体" panose="02010600030101010101" pitchFamily="2" charset="-122"/>
              </a:rPr>
              <a:t>清华大学电路原理教学组</a:t>
            </a: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76300">
              <a:defRPr kumimoji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742950" indent="-285750" defTabSz="876300">
              <a:defRPr kumimoji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228600" defTabSz="876300">
              <a:defRPr kumimoji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228600" defTabSz="876300">
              <a:defRPr kumimoji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228600" defTabSz="876300">
              <a:defRPr kumimoji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5pPr>
            <a:lvl6pPr marL="2514600" indent="-228600" defTabSz="8763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6pPr>
            <a:lvl7pPr marL="2971800" indent="-228600" defTabSz="8763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7pPr>
            <a:lvl8pPr marL="3429000" indent="-228600" defTabSz="8763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8pPr>
            <a:lvl9pPr marL="3886200" indent="-228600" defTabSz="8763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9pPr>
          </a:lstStyle>
          <a:p>
            <a:fld id="{D9DC7C5F-9EB1-483D-BD34-515660EAAAE6}" type="slidenum"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28</a:t>
            </a:fld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/>
              <a:t>Super mesh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76300">
              <a:defRPr kumimoji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1pPr>
            <a:lvl2pPr marL="742950" indent="-285750" defTabSz="876300">
              <a:defRPr kumimoji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2pPr>
            <a:lvl3pPr marL="1143000" indent="-228600" defTabSz="876300">
              <a:defRPr kumimoji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3pPr>
            <a:lvl4pPr marL="1600200" indent="-228600" defTabSz="876300">
              <a:defRPr kumimoji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4pPr>
            <a:lvl5pPr marL="2057400" indent="-228600" defTabSz="876300">
              <a:defRPr kumimoji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5pPr>
            <a:lvl6pPr marL="2514600" indent="-228600" defTabSz="8763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6pPr>
            <a:lvl7pPr marL="2971800" indent="-228600" defTabSz="8763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7pPr>
            <a:lvl8pPr marL="3429000" indent="-228600" defTabSz="8763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8pPr>
            <a:lvl9pPr marL="3886200" indent="-228600" defTabSz="8763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defRPr>
            </a:lvl9pPr>
          </a:lstStyle>
          <a:p>
            <a:fld id="{F9A1B667-8441-43A2-AD44-A592FB1B2F1B}" type="slidenum">
              <a:rPr lang="en-US" altLang="zh-CN" smtClean="0">
                <a:latin typeface="Times New Roman" panose="02020603050405020304" pitchFamily="18" charset="0"/>
                <a:ea typeface="宋体" panose="02010600030101010101" pitchFamily="2" charset="-122"/>
              </a:rPr>
              <a:pPr/>
              <a:t>30</a:t>
            </a:fld>
            <a:endParaRPr lang="en-US" altLang="zh-CN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/>
              <a:t>Super mesh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9549E7-77CD-43C7-AD91-98055462A282}" type="datetime1">
              <a:rPr lang="zh-CN" altLang="en-US"/>
              <a:pPr>
                <a:defRPr/>
              </a:pPr>
              <a:t>2021/3/15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E147FB-538A-4A23-8542-3E4E0D5D93E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0217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B00EAF-9DC5-4443-B0B3-249D7E7DAC3C}" type="datetime1">
              <a:rPr lang="zh-CN" altLang="en-US"/>
              <a:pPr>
                <a:defRPr/>
              </a:pPr>
              <a:t>2021/3/15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BCDA06-51FD-4561-9E99-9B77A0E7CA3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2745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24650" y="304800"/>
            <a:ext cx="2114550" cy="5791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304800"/>
            <a:ext cx="6191250" cy="5791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734142-F3EE-47D9-8B72-919BDD9B34AD}" type="datetime1">
              <a:rPr lang="zh-CN" altLang="en-US"/>
              <a:pPr>
                <a:defRPr/>
              </a:pPr>
              <a:t>2021/3/15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5AD32B-7C39-4776-A1B0-8350121475B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4250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458200" cy="4572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914400"/>
            <a:ext cx="4152900" cy="5181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86300" y="914400"/>
            <a:ext cx="4152900" cy="2514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86300" y="3581400"/>
            <a:ext cx="4152900" cy="2514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2F6D11-AD38-4CD2-AFAF-67B643DC04B9}" type="datetime1">
              <a:rPr lang="zh-CN" altLang="en-US"/>
              <a:pPr>
                <a:defRPr/>
              </a:pPr>
              <a:t>2021/3/15</a:t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C96DBB-AE17-40F1-AC17-0857BAD5171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79271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381000" y="304800"/>
            <a:ext cx="8458200" cy="4572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381000" y="914400"/>
            <a:ext cx="4152900" cy="2514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86300" y="914400"/>
            <a:ext cx="4152900" cy="2514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381000" y="3581400"/>
            <a:ext cx="4152900" cy="2514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86300" y="3581400"/>
            <a:ext cx="4152900" cy="2514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2F5129-D113-47D7-A13F-976649D9FD57}" type="datetime1">
              <a:rPr lang="zh-CN" altLang="en-US"/>
              <a:pPr>
                <a:defRPr/>
              </a:pPr>
              <a:t>2021/3/15</a:t>
            </a:fld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67739F-D2E1-4E24-9756-93033A3EB80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3058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8576EE-7C7E-49AE-B6FB-80BD0331B26D}" type="datetime1">
              <a:rPr lang="zh-CN" altLang="en-US"/>
              <a:pPr>
                <a:defRPr/>
              </a:pPr>
              <a:t>2021/3/15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694CE3-5E60-46A1-B9E8-9FD3DC41F60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6115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C66828-2D28-4F73-A641-E248E8074B7E}" type="datetime1">
              <a:rPr lang="zh-CN" altLang="en-US"/>
              <a:pPr>
                <a:defRPr/>
              </a:pPr>
              <a:t>2021/3/15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7ABFA1-E0A2-486B-8BE1-EA38EC3CBE7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9886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914400"/>
            <a:ext cx="4152900" cy="5181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6300" y="914400"/>
            <a:ext cx="4152900" cy="5181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4ECF0B-C2CA-4CC7-9C01-EC90A8E866C2}" type="datetime1">
              <a:rPr lang="zh-CN" altLang="en-US"/>
              <a:pPr>
                <a:defRPr/>
              </a:pPr>
              <a:t>2021/3/15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26A862-8614-40E2-8535-DE87B29A8C8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1567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503014-1D1D-4E92-819D-8B1F3AA67290}" type="datetime1">
              <a:rPr lang="zh-CN" altLang="en-US"/>
              <a:pPr>
                <a:defRPr/>
              </a:pPr>
              <a:t>2021/3/15</a:t>
            </a:fld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CD9C41-4C4C-4172-AF99-4E9CC68C1C9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4770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D863A5-DD4E-44B4-B0C7-0AAF8AF8F9DD}" type="datetime1">
              <a:rPr lang="zh-CN" altLang="en-US"/>
              <a:pPr>
                <a:defRPr/>
              </a:pPr>
              <a:t>2021/3/15</a:t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EF26E2-D230-4871-87CD-C739EDD499E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9267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0C1BCC-BFD5-4AF6-AC8F-C45DE697000B}" type="datetime1">
              <a:rPr lang="zh-CN" altLang="en-US"/>
              <a:pPr>
                <a:defRPr/>
              </a:pPr>
              <a:t>2021/3/15</a:t>
            </a:fld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9A5AA2-2354-472F-B533-79158BFF3A4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07915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64635C-9267-4CDD-A5B3-9426EAE8DBD6}" type="datetime1">
              <a:rPr lang="zh-CN" altLang="en-US"/>
              <a:pPr>
                <a:defRPr/>
              </a:pPr>
              <a:t>2021/3/15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FF20BF-5486-4F9C-B8A1-97EA684E192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6208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7C5EA1-7653-41D8-A26F-105AC6101D3C}" type="datetime1">
              <a:rPr lang="zh-CN" altLang="en-US"/>
              <a:pPr>
                <a:defRPr/>
              </a:pPr>
              <a:t>2021/3/15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18EC29-B86B-4B94-8A06-64F3556D034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4277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845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914400"/>
            <a:ext cx="8458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81000" y="65722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1400">
                <a:solidFill>
                  <a:srgbClr val="FF6600"/>
                </a:solidFill>
                <a:latin typeface="+mn-lt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B48BF95-02FC-4527-827D-B7A9A32E9CC7}" type="datetime1">
              <a:rPr lang="zh-CN" altLang="en-US"/>
              <a:pPr>
                <a:defRPr/>
              </a:pPr>
              <a:t>2021/3/15</a:t>
            </a:fld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722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 sz="1400">
                <a:solidFill>
                  <a:srgbClr val="FF6600"/>
                </a:solidFill>
                <a:latin typeface="+mn-lt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5722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400">
                <a:solidFill>
                  <a:srgbClr val="FF6600"/>
                </a:solidFill>
                <a:latin typeface="+mn-lt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7D14F66F-4CA9-4145-B31C-047FBDBE091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1031" name="Picture 7" descr="logo1"/>
          <p:cNvPicPr>
            <a:picLocks noChangeAspect="1" noChangeArrowheads="1"/>
          </p:cNvPicPr>
          <p:nvPr userDrawn="1"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50" y="85725"/>
            <a:ext cx="936625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anose="02020603050405020304" pitchFamily="18" charset="0"/>
          <a:ea typeface="华文新魏" panose="0201080004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anose="02020603050405020304" pitchFamily="18" charset="0"/>
          <a:ea typeface="华文新魏" panose="0201080004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anose="02020603050405020304" pitchFamily="18" charset="0"/>
          <a:ea typeface="华文新魏" panose="0201080004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anose="02020603050405020304" pitchFamily="18" charset="0"/>
          <a:ea typeface="华文新魏" panose="0201080004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anose="02020603050405020304" pitchFamily="18" charset="0"/>
          <a:ea typeface="华文新魏" panose="0201080004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anose="02020603050405020304" pitchFamily="18" charset="0"/>
          <a:ea typeface="华文新魏" panose="0201080004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anose="02020603050405020304" pitchFamily="18" charset="0"/>
          <a:ea typeface="华文新魏" panose="0201080004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anose="02020603050405020304" pitchFamily="18" charset="0"/>
          <a:ea typeface="华文新魏" panose="0201080004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13" Type="http://schemas.openxmlformats.org/officeDocument/2006/relationships/oleObject" Target="../embeddings/oleObject23.bin"/><Relationship Id="rId18" Type="http://schemas.openxmlformats.org/officeDocument/2006/relationships/image" Target="../media/image30.wmf"/><Relationship Id="rId3" Type="http://schemas.openxmlformats.org/officeDocument/2006/relationships/oleObject" Target="../embeddings/oleObject18.bin"/><Relationship Id="rId21" Type="http://schemas.openxmlformats.org/officeDocument/2006/relationships/oleObject" Target="../embeddings/oleObject27.bin"/><Relationship Id="rId7" Type="http://schemas.openxmlformats.org/officeDocument/2006/relationships/oleObject" Target="../embeddings/oleObject20.bin"/><Relationship Id="rId12" Type="http://schemas.openxmlformats.org/officeDocument/2006/relationships/image" Target="../media/image27.wmf"/><Relationship Id="rId17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9.wmf"/><Relationship Id="rId20" Type="http://schemas.openxmlformats.org/officeDocument/2006/relationships/image" Target="../media/image31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24.wmf"/><Relationship Id="rId11" Type="http://schemas.openxmlformats.org/officeDocument/2006/relationships/oleObject" Target="../embeddings/oleObject22.bin"/><Relationship Id="rId5" Type="http://schemas.openxmlformats.org/officeDocument/2006/relationships/oleObject" Target="../embeddings/oleObject19.bin"/><Relationship Id="rId15" Type="http://schemas.openxmlformats.org/officeDocument/2006/relationships/oleObject" Target="../embeddings/oleObject24.bin"/><Relationship Id="rId10" Type="http://schemas.openxmlformats.org/officeDocument/2006/relationships/image" Target="../media/image26.wmf"/><Relationship Id="rId19" Type="http://schemas.openxmlformats.org/officeDocument/2006/relationships/oleObject" Target="../embeddings/oleObject26.bin"/><Relationship Id="rId4" Type="http://schemas.openxmlformats.org/officeDocument/2006/relationships/image" Target="../media/image23.wmf"/><Relationship Id="rId9" Type="http://schemas.openxmlformats.org/officeDocument/2006/relationships/oleObject" Target="../embeddings/oleObject21.bin"/><Relationship Id="rId14" Type="http://schemas.openxmlformats.org/officeDocument/2006/relationships/image" Target="../media/image28.wmf"/><Relationship Id="rId22" Type="http://schemas.openxmlformats.org/officeDocument/2006/relationships/image" Target="../media/image32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13" Type="http://schemas.openxmlformats.org/officeDocument/2006/relationships/oleObject" Target="../embeddings/oleObject33.bin"/><Relationship Id="rId18" Type="http://schemas.openxmlformats.org/officeDocument/2006/relationships/image" Target="../media/image40.emf"/><Relationship Id="rId3" Type="http://schemas.openxmlformats.org/officeDocument/2006/relationships/oleObject" Target="../embeddings/oleObject28.bin"/><Relationship Id="rId21" Type="http://schemas.openxmlformats.org/officeDocument/2006/relationships/oleObject" Target="../embeddings/oleObject37.bin"/><Relationship Id="rId7" Type="http://schemas.openxmlformats.org/officeDocument/2006/relationships/oleObject" Target="../embeddings/oleObject30.bin"/><Relationship Id="rId12" Type="http://schemas.openxmlformats.org/officeDocument/2006/relationships/image" Target="../media/image37.wmf"/><Relationship Id="rId17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9.emf"/><Relationship Id="rId20" Type="http://schemas.openxmlformats.org/officeDocument/2006/relationships/image" Target="../media/image41.e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34.wmf"/><Relationship Id="rId11" Type="http://schemas.openxmlformats.org/officeDocument/2006/relationships/oleObject" Target="../embeddings/oleObject32.bin"/><Relationship Id="rId24" Type="http://schemas.openxmlformats.org/officeDocument/2006/relationships/image" Target="../media/image43.wmf"/><Relationship Id="rId5" Type="http://schemas.openxmlformats.org/officeDocument/2006/relationships/oleObject" Target="../embeddings/oleObject29.bin"/><Relationship Id="rId15" Type="http://schemas.openxmlformats.org/officeDocument/2006/relationships/oleObject" Target="../embeddings/oleObject34.bin"/><Relationship Id="rId23" Type="http://schemas.openxmlformats.org/officeDocument/2006/relationships/oleObject" Target="../embeddings/oleObject38.bin"/><Relationship Id="rId10" Type="http://schemas.openxmlformats.org/officeDocument/2006/relationships/image" Target="../media/image36.wmf"/><Relationship Id="rId19" Type="http://schemas.openxmlformats.org/officeDocument/2006/relationships/oleObject" Target="../embeddings/oleObject36.bin"/><Relationship Id="rId4" Type="http://schemas.openxmlformats.org/officeDocument/2006/relationships/image" Target="../media/image33.emf"/><Relationship Id="rId9" Type="http://schemas.openxmlformats.org/officeDocument/2006/relationships/oleObject" Target="../embeddings/oleObject31.bin"/><Relationship Id="rId14" Type="http://schemas.openxmlformats.org/officeDocument/2006/relationships/image" Target="../media/image38.wmf"/><Relationship Id="rId22" Type="http://schemas.openxmlformats.org/officeDocument/2006/relationships/image" Target="../media/image42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13" Type="http://schemas.openxmlformats.org/officeDocument/2006/relationships/oleObject" Target="../embeddings/oleObject44.bin"/><Relationship Id="rId18" Type="http://schemas.openxmlformats.org/officeDocument/2006/relationships/image" Target="../media/image50.wmf"/><Relationship Id="rId3" Type="http://schemas.openxmlformats.org/officeDocument/2006/relationships/oleObject" Target="../embeddings/oleObject39.bin"/><Relationship Id="rId7" Type="http://schemas.openxmlformats.org/officeDocument/2006/relationships/oleObject" Target="../embeddings/oleObject41.bin"/><Relationship Id="rId12" Type="http://schemas.openxmlformats.org/officeDocument/2006/relationships/image" Target="../media/image47.wmf"/><Relationship Id="rId17" Type="http://schemas.openxmlformats.org/officeDocument/2006/relationships/oleObject" Target="../embeddings/oleObject4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9.e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44.emf"/><Relationship Id="rId11" Type="http://schemas.openxmlformats.org/officeDocument/2006/relationships/oleObject" Target="../embeddings/oleObject43.bin"/><Relationship Id="rId5" Type="http://schemas.openxmlformats.org/officeDocument/2006/relationships/oleObject" Target="../embeddings/oleObject40.bin"/><Relationship Id="rId15" Type="http://schemas.openxmlformats.org/officeDocument/2006/relationships/oleObject" Target="../embeddings/oleObject45.bin"/><Relationship Id="rId10" Type="http://schemas.openxmlformats.org/officeDocument/2006/relationships/image" Target="../media/image46.wmf"/><Relationship Id="rId4" Type="http://schemas.openxmlformats.org/officeDocument/2006/relationships/image" Target="../media/image23.wmf"/><Relationship Id="rId9" Type="http://schemas.openxmlformats.org/officeDocument/2006/relationships/oleObject" Target="../embeddings/oleObject42.bin"/><Relationship Id="rId14" Type="http://schemas.openxmlformats.org/officeDocument/2006/relationships/image" Target="../media/image48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13" Type="http://schemas.openxmlformats.org/officeDocument/2006/relationships/image" Target="../media/image47.wmf"/><Relationship Id="rId18" Type="http://schemas.openxmlformats.org/officeDocument/2006/relationships/oleObject" Target="../embeddings/oleObject55.bin"/><Relationship Id="rId3" Type="http://schemas.openxmlformats.org/officeDocument/2006/relationships/oleObject" Target="../embeddings/oleObject47.bin"/><Relationship Id="rId21" Type="http://schemas.openxmlformats.org/officeDocument/2006/relationships/image" Target="../media/image58.emf"/><Relationship Id="rId7" Type="http://schemas.openxmlformats.org/officeDocument/2006/relationships/oleObject" Target="../embeddings/oleObject49.bin"/><Relationship Id="rId12" Type="http://schemas.openxmlformats.org/officeDocument/2006/relationships/oleObject" Target="../embeddings/oleObject52.bin"/><Relationship Id="rId17" Type="http://schemas.openxmlformats.org/officeDocument/2006/relationships/image" Target="../media/image56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54.bin"/><Relationship Id="rId20" Type="http://schemas.openxmlformats.org/officeDocument/2006/relationships/oleObject" Target="../embeddings/oleObject56.bin"/><Relationship Id="rId1" Type="http://schemas.openxmlformats.org/officeDocument/2006/relationships/vmlDrawing" Target="../drawings/vmlDrawing6.vml"/><Relationship Id="rId6" Type="http://schemas.openxmlformats.org/officeDocument/2006/relationships/image" Target="../media/image52.emf"/><Relationship Id="rId11" Type="http://schemas.openxmlformats.org/officeDocument/2006/relationships/image" Target="../media/image54.wmf"/><Relationship Id="rId5" Type="http://schemas.openxmlformats.org/officeDocument/2006/relationships/oleObject" Target="../embeddings/oleObject48.bin"/><Relationship Id="rId15" Type="http://schemas.openxmlformats.org/officeDocument/2006/relationships/image" Target="../media/image55.wmf"/><Relationship Id="rId10" Type="http://schemas.openxmlformats.org/officeDocument/2006/relationships/oleObject" Target="../embeddings/oleObject51.bin"/><Relationship Id="rId19" Type="http://schemas.openxmlformats.org/officeDocument/2006/relationships/image" Target="../media/image57.emf"/><Relationship Id="rId4" Type="http://schemas.openxmlformats.org/officeDocument/2006/relationships/image" Target="../media/image51.emf"/><Relationship Id="rId9" Type="http://schemas.openxmlformats.org/officeDocument/2006/relationships/oleObject" Target="../embeddings/oleObject50.bin"/><Relationship Id="rId14" Type="http://schemas.openxmlformats.org/officeDocument/2006/relationships/oleObject" Target="../embeddings/oleObject53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13" Type="http://schemas.openxmlformats.org/officeDocument/2006/relationships/oleObject" Target="../embeddings/oleObject62.bin"/><Relationship Id="rId3" Type="http://schemas.openxmlformats.org/officeDocument/2006/relationships/oleObject" Target="../embeddings/oleObject57.bin"/><Relationship Id="rId7" Type="http://schemas.openxmlformats.org/officeDocument/2006/relationships/oleObject" Target="../embeddings/oleObject59.bin"/><Relationship Id="rId12" Type="http://schemas.openxmlformats.org/officeDocument/2006/relationships/image" Target="../media/image63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5.wmf"/><Relationship Id="rId1" Type="http://schemas.openxmlformats.org/officeDocument/2006/relationships/vmlDrawing" Target="../drawings/vmlDrawing7.vml"/><Relationship Id="rId6" Type="http://schemas.openxmlformats.org/officeDocument/2006/relationships/image" Target="../media/image60.emf"/><Relationship Id="rId11" Type="http://schemas.openxmlformats.org/officeDocument/2006/relationships/oleObject" Target="../embeddings/oleObject61.bin"/><Relationship Id="rId5" Type="http://schemas.openxmlformats.org/officeDocument/2006/relationships/oleObject" Target="../embeddings/oleObject58.bin"/><Relationship Id="rId15" Type="http://schemas.openxmlformats.org/officeDocument/2006/relationships/oleObject" Target="../embeddings/oleObject63.bin"/><Relationship Id="rId10" Type="http://schemas.openxmlformats.org/officeDocument/2006/relationships/image" Target="../media/image62.wmf"/><Relationship Id="rId4" Type="http://schemas.openxmlformats.org/officeDocument/2006/relationships/image" Target="../media/image59.emf"/><Relationship Id="rId9" Type="http://schemas.openxmlformats.org/officeDocument/2006/relationships/oleObject" Target="../embeddings/oleObject60.bin"/><Relationship Id="rId14" Type="http://schemas.openxmlformats.org/officeDocument/2006/relationships/image" Target="../media/image64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13" Type="http://schemas.openxmlformats.org/officeDocument/2006/relationships/oleObject" Target="../embeddings/oleObject69.bin"/><Relationship Id="rId18" Type="http://schemas.openxmlformats.org/officeDocument/2006/relationships/image" Target="../media/image67.wmf"/><Relationship Id="rId3" Type="http://schemas.openxmlformats.org/officeDocument/2006/relationships/oleObject" Target="../embeddings/oleObject64.bin"/><Relationship Id="rId7" Type="http://schemas.openxmlformats.org/officeDocument/2006/relationships/oleObject" Target="../embeddings/oleObject66.bin"/><Relationship Id="rId12" Type="http://schemas.openxmlformats.org/officeDocument/2006/relationships/image" Target="../media/image63.wmf"/><Relationship Id="rId17" Type="http://schemas.openxmlformats.org/officeDocument/2006/relationships/oleObject" Target="../embeddings/oleObject7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5.wmf"/><Relationship Id="rId20" Type="http://schemas.openxmlformats.org/officeDocument/2006/relationships/image" Target="../media/image68.emf"/><Relationship Id="rId1" Type="http://schemas.openxmlformats.org/officeDocument/2006/relationships/vmlDrawing" Target="../drawings/vmlDrawing8.vml"/><Relationship Id="rId6" Type="http://schemas.openxmlformats.org/officeDocument/2006/relationships/image" Target="../media/image60.emf"/><Relationship Id="rId11" Type="http://schemas.openxmlformats.org/officeDocument/2006/relationships/oleObject" Target="../embeddings/oleObject68.bin"/><Relationship Id="rId5" Type="http://schemas.openxmlformats.org/officeDocument/2006/relationships/oleObject" Target="../embeddings/oleObject65.bin"/><Relationship Id="rId15" Type="http://schemas.openxmlformats.org/officeDocument/2006/relationships/oleObject" Target="../embeddings/oleObject70.bin"/><Relationship Id="rId10" Type="http://schemas.openxmlformats.org/officeDocument/2006/relationships/image" Target="../media/image62.wmf"/><Relationship Id="rId19" Type="http://schemas.openxmlformats.org/officeDocument/2006/relationships/oleObject" Target="../embeddings/oleObject72.bin"/><Relationship Id="rId4" Type="http://schemas.openxmlformats.org/officeDocument/2006/relationships/image" Target="../media/image59.emf"/><Relationship Id="rId9" Type="http://schemas.openxmlformats.org/officeDocument/2006/relationships/oleObject" Target="../embeddings/oleObject67.bin"/><Relationship Id="rId14" Type="http://schemas.openxmlformats.org/officeDocument/2006/relationships/image" Target="../media/image64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13" Type="http://schemas.openxmlformats.org/officeDocument/2006/relationships/oleObject" Target="../embeddings/oleObject78.bin"/><Relationship Id="rId18" Type="http://schemas.openxmlformats.org/officeDocument/2006/relationships/image" Target="../media/image75.wmf"/><Relationship Id="rId3" Type="http://schemas.openxmlformats.org/officeDocument/2006/relationships/oleObject" Target="../embeddings/oleObject73.bin"/><Relationship Id="rId7" Type="http://schemas.openxmlformats.org/officeDocument/2006/relationships/oleObject" Target="../embeddings/oleObject75.bin"/><Relationship Id="rId12" Type="http://schemas.openxmlformats.org/officeDocument/2006/relationships/image" Target="../media/image72.emf"/><Relationship Id="rId17" Type="http://schemas.openxmlformats.org/officeDocument/2006/relationships/oleObject" Target="../embeddings/oleObject8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4.w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70.wmf"/><Relationship Id="rId11" Type="http://schemas.openxmlformats.org/officeDocument/2006/relationships/oleObject" Target="../embeddings/oleObject77.bin"/><Relationship Id="rId5" Type="http://schemas.openxmlformats.org/officeDocument/2006/relationships/oleObject" Target="../embeddings/oleObject74.bin"/><Relationship Id="rId15" Type="http://schemas.openxmlformats.org/officeDocument/2006/relationships/oleObject" Target="../embeddings/oleObject79.bin"/><Relationship Id="rId10" Type="http://schemas.openxmlformats.org/officeDocument/2006/relationships/image" Target="../media/image71.emf"/><Relationship Id="rId4" Type="http://schemas.openxmlformats.org/officeDocument/2006/relationships/image" Target="../media/image69.wmf"/><Relationship Id="rId9" Type="http://schemas.openxmlformats.org/officeDocument/2006/relationships/oleObject" Target="../embeddings/oleObject76.bin"/><Relationship Id="rId14" Type="http://schemas.openxmlformats.org/officeDocument/2006/relationships/image" Target="../media/image73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wmf"/><Relationship Id="rId13" Type="http://schemas.openxmlformats.org/officeDocument/2006/relationships/oleObject" Target="../embeddings/oleObject86.bin"/><Relationship Id="rId3" Type="http://schemas.openxmlformats.org/officeDocument/2006/relationships/oleObject" Target="../embeddings/oleObject81.bin"/><Relationship Id="rId7" Type="http://schemas.openxmlformats.org/officeDocument/2006/relationships/oleObject" Target="../embeddings/oleObject83.bin"/><Relationship Id="rId12" Type="http://schemas.openxmlformats.org/officeDocument/2006/relationships/image" Target="../media/image8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7.wmf"/><Relationship Id="rId11" Type="http://schemas.openxmlformats.org/officeDocument/2006/relationships/oleObject" Target="../embeddings/oleObject85.bin"/><Relationship Id="rId5" Type="http://schemas.openxmlformats.org/officeDocument/2006/relationships/oleObject" Target="../embeddings/oleObject82.bin"/><Relationship Id="rId10" Type="http://schemas.openxmlformats.org/officeDocument/2006/relationships/image" Target="../media/image79.wmf"/><Relationship Id="rId4" Type="http://schemas.openxmlformats.org/officeDocument/2006/relationships/image" Target="../media/image76.png"/><Relationship Id="rId9" Type="http://schemas.openxmlformats.org/officeDocument/2006/relationships/oleObject" Target="../embeddings/oleObject84.bin"/><Relationship Id="rId14" Type="http://schemas.openxmlformats.org/officeDocument/2006/relationships/image" Target="../media/image81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13" Type="http://schemas.openxmlformats.org/officeDocument/2006/relationships/oleObject" Target="../embeddings/oleObject92.bin"/><Relationship Id="rId18" Type="http://schemas.openxmlformats.org/officeDocument/2006/relationships/image" Target="../media/image89.wmf"/><Relationship Id="rId3" Type="http://schemas.openxmlformats.org/officeDocument/2006/relationships/oleObject" Target="../embeddings/oleObject87.bin"/><Relationship Id="rId7" Type="http://schemas.openxmlformats.org/officeDocument/2006/relationships/oleObject" Target="../embeddings/oleObject89.bin"/><Relationship Id="rId12" Type="http://schemas.openxmlformats.org/officeDocument/2006/relationships/image" Target="../media/image86.wmf"/><Relationship Id="rId17" Type="http://schemas.openxmlformats.org/officeDocument/2006/relationships/oleObject" Target="../embeddings/oleObject9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8.w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83.wmf"/><Relationship Id="rId11" Type="http://schemas.openxmlformats.org/officeDocument/2006/relationships/oleObject" Target="../embeddings/oleObject91.bin"/><Relationship Id="rId5" Type="http://schemas.openxmlformats.org/officeDocument/2006/relationships/oleObject" Target="../embeddings/oleObject88.bin"/><Relationship Id="rId15" Type="http://schemas.openxmlformats.org/officeDocument/2006/relationships/oleObject" Target="../embeddings/oleObject93.bin"/><Relationship Id="rId10" Type="http://schemas.openxmlformats.org/officeDocument/2006/relationships/image" Target="../media/image85.wmf"/><Relationship Id="rId4" Type="http://schemas.openxmlformats.org/officeDocument/2006/relationships/image" Target="../media/image82.emf"/><Relationship Id="rId9" Type="http://schemas.openxmlformats.org/officeDocument/2006/relationships/oleObject" Target="../embeddings/oleObject90.bin"/><Relationship Id="rId14" Type="http://schemas.openxmlformats.org/officeDocument/2006/relationships/image" Target="../media/image87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13" Type="http://schemas.openxmlformats.org/officeDocument/2006/relationships/oleObject" Target="../embeddings/oleObject100.bin"/><Relationship Id="rId18" Type="http://schemas.openxmlformats.org/officeDocument/2006/relationships/image" Target="../media/image94.wmf"/><Relationship Id="rId3" Type="http://schemas.openxmlformats.org/officeDocument/2006/relationships/oleObject" Target="../embeddings/oleObject95.bin"/><Relationship Id="rId7" Type="http://schemas.openxmlformats.org/officeDocument/2006/relationships/oleObject" Target="../embeddings/oleObject97.bin"/><Relationship Id="rId12" Type="http://schemas.openxmlformats.org/officeDocument/2006/relationships/image" Target="../media/image91.wmf"/><Relationship Id="rId17" Type="http://schemas.openxmlformats.org/officeDocument/2006/relationships/oleObject" Target="../embeddings/oleObject10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3.w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3.wmf"/><Relationship Id="rId11" Type="http://schemas.openxmlformats.org/officeDocument/2006/relationships/oleObject" Target="../embeddings/oleObject99.bin"/><Relationship Id="rId5" Type="http://schemas.openxmlformats.org/officeDocument/2006/relationships/oleObject" Target="../embeddings/oleObject96.bin"/><Relationship Id="rId15" Type="http://schemas.openxmlformats.org/officeDocument/2006/relationships/oleObject" Target="../embeddings/oleObject101.bin"/><Relationship Id="rId10" Type="http://schemas.openxmlformats.org/officeDocument/2006/relationships/image" Target="../media/image85.wmf"/><Relationship Id="rId4" Type="http://schemas.openxmlformats.org/officeDocument/2006/relationships/image" Target="../media/image90.emf"/><Relationship Id="rId9" Type="http://schemas.openxmlformats.org/officeDocument/2006/relationships/oleObject" Target="../embeddings/oleObject98.bin"/><Relationship Id="rId14" Type="http://schemas.openxmlformats.org/officeDocument/2006/relationships/image" Target="../media/image92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1.wmf"/><Relationship Id="rId18" Type="http://schemas.openxmlformats.org/officeDocument/2006/relationships/image" Target="../media/image103.wmf"/><Relationship Id="rId26" Type="http://schemas.openxmlformats.org/officeDocument/2006/relationships/image" Target="../media/image107.wmf"/><Relationship Id="rId3" Type="http://schemas.openxmlformats.org/officeDocument/2006/relationships/oleObject" Target="../embeddings/oleObject103.bin"/><Relationship Id="rId21" Type="http://schemas.openxmlformats.org/officeDocument/2006/relationships/oleObject" Target="../embeddings/oleObject113.bin"/><Relationship Id="rId34" Type="http://schemas.openxmlformats.org/officeDocument/2006/relationships/image" Target="../media/image111.wmf"/><Relationship Id="rId7" Type="http://schemas.openxmlformats.org/officeDocument/2006/relationships/oleObject" Target="../embeddings/oleObject105.bin"/><Relationship Id="rId12" Type="http://schemas.openxmlformats.org/officeDocument/2006/relationships/oleObject" Target="../embeddings/oleObject108.bin"/><Relationship Id="rId17" Type="http://schemas.openxmlformats.org/officeDocument/2006/relationships/oleObject" Target="../embeddings/oleObject111.bin"/><Relationship Id="rId25" Type="http://schemas.openxmlformats.org/officeDocument/2006/relationships/oleObject" Target="../embeddings/oleObject115.bin"/><Relationship Id="rId33" Type="http://schemas.openxmlformats.org/officeDocument/2006/relationships/oleObject" Target="../embeddings/oleObject119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2.wmf"/><Relationship Id="rId20" Type="http://schemas.openxmlformats.org/officeDocument/2006/relationships/image" Target="../media/image104.wmf"/><Relationship Id="rId29" Type="http://schemas.openxmlformats.org/officeDocument/2006/relationships/oleObject" Target="../embeddings/oleObject117.bin"/><Relationship Id="rId1" Type="http://schemas.openxmlformats.org/officeDocument/2006/relationships/vmlDrawing" Target="../drawings/vmlDrawing13.vml"/><Relationship Id="rId6" Type="http://schemas.openxmlformats.org/officeDocument/2006/relationships/image" Target="../media/image98.emf"/><Relationship Id="rId11" Type="http://schemas.openxmlformats.org/officeDocument/2006/relationships/oleObject" Target="../embeddings/oleObject107.bin"/><Relationship Id="rId24" Type="http://schemas.openxmlformats.org/officeDocument/2006/relationships/image" Target="../media/image106.wmf"/><Relationship Id="rId32" Type="http://schemas.openxmlformats.org/officeDocument/2006/relationships/image" Target="../media/image110.wmf"/><Relationship Id="rId5" Type="http://schemas.openxmlformats.org/officeDocument/2006/relationships/oleObject" Target="../embeddings/oleObject104.bin"/><Relationship Id="rId15" Type="http://schemas.openxmlformats.org/officeDocument/2006/relationships/oleObject" Target="../embeddings/oleObject110.bin"/><Relationship Id="rId23" Type="http://schemas.openxmlformats.org/officeDocument/2006/relationships/oleObject" Target="../embeddings/oleObject114.bin"/><Relationship Id="rId28" Type="http://schemas.openxmlformats.org/officeDocument/2006/relationships/image" Target="../media/image108.wmf"/><Relationship Id="rId36" Type="http://schemas.openxmlformats.org/officeDocument/2006/relationships/image" Target="../media/image112.wmf"/><Relationship Id="rId10" Type="http://schemas.openxmlformats.org/officeDocument/2006/relationships/image" Target="../media/image100.wmf"/><Relationship Id="rId19" Type="http://schemas.openxmlformats.org/officeDocument/2006/relationships/oleObject" Target="../embeddings/oleObject112.bin"/><Relationship Id="rId31" Type="http://schemas.openxmlformats.org/officeDocument/2006/relationships/oleObject" Target="../embeddings/oleObject118.bin"/><Relationship Id="rId4" Type="http://schemas.openxmlformats.org/officeDocument/2006/relationships/image" Target="../media/image97.wmf"/><Relationship Id="rId9" Type="http://schemas.openxmlformats.org/officeDocument/2006/relationships/oleObject" Target="../embeddings/oleObject106.bin"/><Relationship Id="rId14" Type="http://schemas.openxmlformats.org/officeDocument/2006/relationships/oleObject" Target="../embeddings/oleObject109.bin"/><Relationship Id="rId22" Type="http://schemas.openxmlformats.org/officeDocument/2006/relationships/image" Target="../media/image105.wmf"/><Relationship Id="rId27" Type="http://schemas.openxmlformats.org/officeDocument/2006/relationships/oleObject" Target="../embeddings/oleObject116.bin"/><Relationship Id="rId30" Type="http://schemas.openxmlformats.org/officeDocument/2006/relationships/image" Target="../media/image109.wmf"/><Relationship Id="rId35" Type="http://schemas.openxmlformats.org/officeDocument/2006/relationships/oleObject" Target="../embeddings/oleObject120.bin"/><Relationship Id="rId8" Type="http://schemas.openxmlformats.org/officeDocument/2006/relationships/image" Target="../media/image99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wmf"/><Relationship Id="rId13" Type="http://schemas.openxmlformats.org/officeDocument/2006/relationships/oleObject" Target="../embeddings/oleObject126.bin"/><Relationship Id="rId18" Type="http://schemas.openxmlformats.org/officeDocument/2006/relationships/oleObject" Target="../embeddings/oleObject129.bin"/><Relationship Id="rId26" Type="http://schemas.openxmlformats.org/officeDocument/2006/relationships/oleObject" Target="../embeddings/oleObject133.bin"/><Relationship Id="rId3" Type="http://schemas.openxmlformats.org/officeDocument/2006/relationships/oleObject" Target="../embeddings/oleObject121.bin"/><Relationship Id="rId21" Type="http://schemas.openxmlformats.org/officeDocument/2006/relationships/image" Target="../media/image116.wmf"/><Relationship Id="rId7" Type="http://schemas.openxmlformats.org/officeDocument/2006/relationships/oleObject" Target="../embeddings/oleObject123.bin"/><Relationship Id="rId12" Type="http://schemas.openxmlformats.org/officeDocument/2006/relationships/image" Target="../media/image101.wmf"/><Relationship Id="rId17" Type="http://schemas.openxmlformats.org/officeDocument/2006/relationships/image" Target="../media/image114.wmf"/><Relationship Id="rId25" Type="http://schemas.openxmlformats.org/officeDocument/2006/relationships/image" Target="../media/image118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28.bin"/><Relationship Id="rId20" Type="http://schemas.openxmlformats.org/officeDocument/2006/relationships/oleObject" Target="../embeddings/oleObject130.bin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13.wmf"/><Relationship Id="rId11" Type="http://schemas.openxmlformats.org/officeDocument/2006/relationships/oleObject" Target="../embeddings/oleObject125.bin"/><Relationship Id="rId24" Type="http://schemas.openxmlformats.org/officeDocument/2006/relationships/oleObject" Target="../embeddings/oleObject132.bin"/><Relationship Id="rId5" Type="http://schemas.openxmlformats.org/officeDocument/2006/relationships/oleObject" Target="../embeddings/oleObject122.bin"/><Relationship Id="rId15" Type="http://schemas.openxmlformats.org/officeDocument/2006/relationships/image" Target="../media/image102.wmf"/><Relationship Id="rId23" Type="http://schemas.openxmlformats.org/officeDocument/2006/relationships/image" Target="../media/image117.emf"/><Relationship Id="rId10" Type="http://schemas.openxmlformats.org/officeDocument/2006/relationships/image" Target="../media/image99.emf"/><Relationship Id="rId19" Type="http://schemas.openxmlformats.org/officeDocument/2006/relationships/image" Target="../media/image115.wmf"/><Relationship Id="rId4" Type="http://schemas.openxmlformats.org/officeDocument/2006/relationships/image" Target="../media/image23.wmf"/><Relationship Id="rId9" Type="http://schemas.openxmlformats.org/officeDocument/2006/relationships/oleObject" Target="../embeddings/oleObject124.bin"/><Relationship Id="rId14" Type="http://schemas.openxmlformats.org/officeDocument/2006/relationships/oleObject" Target="../embeddings/oleObject127.bin"/><Relationship Id="rId22" Type="http://schemas.openxmlformats.org/officeDocument/2006/relationships/oleObject" Target="../embeddings/oleObject131.bin"/><Relationship Id="rId27" Type="http://schemas.openxmlformats.org/officeDocument/2006/relationships/image" Target="../media/image119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emf"/><Relationship Id="rId13" Type="http://schemas.openxmlformats.org/officeDocument/2006/relationships/oleObject" Target="../embeddings/oleObject139.bin"/><Relationship Id="rId18" Type="http://schemas.openxmlformats.org/officeDocument/2006/relationships/image" Target="../media/image113.wmf"/><Relationship Id="rId26" Type="http://schemas.openxmlformats.org/officeDocument/2006/relationships/image" Target="../media/image102.wmf"/><Relationship Id="rId3" Type="http://schemas.openxmlformats.org/officeDocument/2006/relationships/oleObject" Target="../embeddings/oleObject134.bin"/><Relationship Id="rId21" Type="http://schemas.openxmlformats.org/officeDocument/2006/relationships/oleObject" Target="../embeddings/oleObject143.bin"/><Relationship Id="rId7" Type="http://schemas.openxmlformats.org/officeDocument/2006/relationships/oleObject" Target="../embeddings/oleObject136.bin"/><Relationship Id="rId12" Type="http://schemas.openxmlformats.org/officeDocument/2006/relationships/image" Target="../media/image123.wmf"/><Relationship Id="rId17" Type="http://schemas.openxmlformats.org/officeDocument/2006/relationships/oleObject" Target="../embeddings/oleObject141.bin"/><Relationship Id="rId25" Type="http://schemas.openxmlformats.org/officeDocument/2006/relationships/oleObject" Target="../embeddings/oleObject146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16.wmf"/><Relationship Id="rId20" Type="http://schemas.openxmlformats.org/officeDocument/2006/relationships/image" Target="../media/image100.wmf"/><Relationship Id="rId29" Type="http://schemas.openxmlformats.org/officeDocument/2006/relationships/oleObject" Target="../embeddings/oleObject149.bin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20.wmf"/><Relationship Id="rId11" Type="http://schemas.openxmlformats.org/officeDocument/2006/relationships/oleObject" Target="../embeddings/oleObject138.bin"/><Relationship Id="rId24" Type="http://schemas.openxmlformats.org/officeDocument/2006/relationships/oleObject" Target="../embeddings/oleObject145.bin"/><Relationship Id="rId32" Type="http://schemas.openxmlformats.org/officeDocument/2006/relationships/oleObject" Target="../embeddings/oleObject152.bin"/><Relationship Id="rId5" Type="http://schemas.openxmlformats.org/officeDocument/2006/relationships/oleObject" Target="../embeddings/oleObject135.bin"/><Relationship Id="rId15" Type="http://schemas.openxmlformats.org/officeDocument/2006/relationships/oleObject" Target="../embeddings/oleObject140.bin"/><Relationship Id="rId23" Type="http://schemas.openxmlformats.org/officeDocument/2006/relationships/image" Target="../media/image101.wmf"/><Relationship Id="rId28" Type="http://schemas.openxmlformats.org/officeDocument/2006/relationships/oleObject" Target="../embeddings/oleObject148.bin"/><Relationship Id="rId10" Type="http://schemas.openxmlformats.org/officeDocument/2006/relationships/image" Target="../media/image122.emf"/><Relationship Id="rId19" Type="http://schemas.openxmlformats.org/officeDocument/2006/relationships/oleObject" Target="../embeddings/oleObject142.bin"/><Relationship Id="rId31" Type="http://schemas.openxmlformats.org/officeDocument/2006/relationships/oleObject" Target="../embeddings/oleObject151.bin"/><Relationship Id="rId4" Type="http://schemas.openxmlformats.org/officeDocument/2006/relationships/image" Target="../media/image67.wmf"/><Relationship Id="rId9" Type="http://schemas.openxmlformats.org/officeDocument/2006/relationships/oleObject" Target="../embeddings/oleObject137.bin"/><Relationship Id="rId14" Type="http://schemas.openxmlformats.org/officeDocument/2006/relationships/image" Target="../media/image124.wmf"/><Relationship Id="rId22" Type="http://schemas.openxmlformats.org/officeDocument/2006/relationships/oleObject" Target="../embeddings/oleObject144.bin"/><Relationship Id="rId27" Type="http://schemas.openxmlformats.org/officeDocument/2006/relationships/oleObject" Target="../embeddings/oleObject147.bin"/><Relationship Id="rId30" Type="http://schemas.openxmlformats.org/officeDocument/2006/relationships/oleObject" Target="../embeddings/oleObject150.bin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58.bin"/><Relationship Id="rId18" Type="http://schemas.openxmlformats.org/officeDocument/2006/relationships/oleObject" Target="../embeddings/oleObject161.bin"/><Relationship Id="rId26" Type="http://schemas.openxmlformats.org/officeDocument/2006/relationships/oleObject" Target="../embeddings/oleObject165.bin"/><Relationship Id="rId3" Type="http://schemas.openxmlformats.org/officeDocument/2006/relationships/notesSlide" Target="../notesSlides/notesSlide5.xml"/><Relationship Id="rId21" Type="http://schemas.openxmlformats.org/officeDocument/2006/relationships/image" Target="../media/image128.emf"/><Relationship Id="rId34" Type="http://schemas.openxmlformats.org/officeDocument/2006/relationships/image" Target="../media/image133.wmf"/><Relationship Id="rId7" Type="http://schemas.openxmlformats.org/officeDocument/2006/relationships/image" Target="../media/image126.emf"/><Relationship Id="rId12" Type="http://schemas.openxmlformats.org/officeDocument/2006/relationships/oleObject" Target="../embeddings/oleObject157.bin"/><Relationship Id="rId17" Type="http://schemas.openxmlformats.org/officeDocument/2006/relationships/image" Target="../media/image102.wmf"/><Relationship Id="rId25" Type="http://schemas.openxmlformats.org/officeDocument/2006/relationships/image" Target="../media/image130.wmf"/><Relationship Id="rId33" Type="http://schemas.openxmlformats.org/officeDocument/2006/relationships/oleObject" Target="../embeddings/oleObject169.bin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60.bin"/><Relationship Id="rId20" Type="http://schemas.openxmlformats.org/officeDocument/2006/relationships/oleObject" Target="../embeddings/oleObject162.bin"/><Relationship Id="rId29" Type="http://schemas.openxmlformats.org/officeDocument/2006/relationships/image" Target="../media/image116.wmf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54.bin"/><Relationship Id="rId11" Type="http://schemas.openxmlformats.org/officeDocument/2006/relationships/image" Target="../media/image100.wmf"/><Relationship Id="rId24" Type="http://schemas.openxmlformats.org/officeDocument/2006/relationships/oleObject" Target="../embeddings/oleObject164.bin"/><Relationship Id="rId32" Type="http://schemas.openxmlformats.org/officeDocument/2006/relationships/image" Target="../media/image132.wmf"/><Relationship Id="rId5" Type="http://schemas.openxmlformats.org/officeDocument/2006/relationships/image" Target="../media/image125.emf"/><Relationship Id="rId15" Type="http://schemas.openxmlformats.org/officeDocument/2006/relationships/oleObject" Target="../embeddings/oleObject159.bin"/><Relationship Id="rId23" Type="http://schemas.openxmlformats.org/officeDocument/2006/relationships/image" Target="../media/image129.emf"/><Relationship Id="rId28" Type="http://schemas.openxmlformats.org/officeDocument/2006/relationships/oleObject" Target="../embeddings/oleObject166.bin"/><Relationship Id="rId10" Type="http://schemas.openxmlformats.org/officeDocument/2006/relationships/oleObject" Target="../embeddings/oleObject156.bin"/><Relationship Id="rId19" Type="http://schemas.openxmlformats.org/officeDocument/2006/relationships/image" Target="../media/image127.wmf"/><Relationship Id="rId31" Type="http://schemas.openxmlformats.org/officeDocument/2006/relationships/oleObject" Target="../embeddings/oleObject168.bin"/><Relationship Id="rId4" Type="http://schemas.openxmlformats.org/officeDocument/2006/relationships/oleObject" Target="../embeddings/oleObject153.bin"/><Relationship Id="rId9" Type="http://schemas.openxmlformats.org/officeDocument/2006/relationships/image" Target="../media/image113.wmf"/><Relationship Id="rId14" Type="http://schemas.openxmlformats.org/officeDocument/2006/relationships/image" Target="../media/image101.wmf"/><Relationship Id="rId22" Type="http://schemas.openxmlformats.org/officeDocument/2006/relationships/oleObject" Target="../embeddings/oleObject163.bin"/><Relationship Id="rId27" Type="http://schemas.openxmlformats.org/officeDocument/2006/relationships/image" Target="../media/image131.wmf"/><Relationship Id="rId30" Type="http://schemas.openxmlformats.org/officeDocument/2006/relationships/oleObject" Target="../embeddings/oleObject167.bin"/><Relationship Id="rId8" Type="http://schemas.openxmlformats.org/officeDocument/2006/relationships/oleObject" Target="../embeddings/oleObject155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wmf"/><Relationship Id="rId13" Type="http://schemas.openxmlformats.org/officeDocument/2006/relationships/oleObject" Target="../embeddings/oleObject176.bin"/><Relationship Id="rId18" Type="http://schemas.openxmlformats.org/officeDocument/2006/relationships/image" Target="../media/image136.wmf"/><Relationship Id="rId3" Type="http://schemas.openxmlformats.org/officeDocument/2006/relationships/oleObject" Target="../embeddings/oleObject170.bin"/><Relationship Id="rId21" Type="http://schemas.openxmlformats.org/officeDocument/2006/relationships/oleObject" Target="../embeddings/oleObject180.bin"/><Relationship Id="rId7" Type="http://schemas.openxmlformats.org/officeDocument/2006/relationships/oleObject" Target="../embeddings/oleObject172.bin"/><Relationship Id="rId12" Type="http://schemas.openxmlformats.org/officeDocument/2006/relationships/oleObject" Target="../embeddings/oleObject175.bin"/><Relationship Id="rId17" Type="http://schemas.openxmlformats.org/officeDocument/2006/relationships/oleObject" Target="../embeddings/oleObject178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35.wmf"/><Relationship Id="rId20" Type="http://schemas.openxmlformats.org/officeDocument/2006/relationships/image" Target="../media/image137.wmf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13.wmf"/><Relationship Id="rId11" Type="http://schemas.openxmlformats.org/officeDocument/2006/relationships/image" Target="../media/image101.wmf"/><Relationship Id="rId5" Type="http://schemas.openxmlformats.org/officeDocument/2006/relationships/oleObject" Target="../embeddings/oleObject171.bin"/><Relationship Id="rId15" Type="http://schemas.openxmlformats.org/officeDocument/2006/relationships/oleObject" Target="../embeddings/oleObject177.bin"/><Relationship Id="rId10" Type="http://schemas.openxmlformats.org/officeDocument/2006/relationships/oleObject" Target="../embeddings/oleObject174.bin"/><Relationship Id="rId19" Type="http://schemas.openxmlformats.org/officeDocument/2006/relationships/oleObject" Target="../embeddings/oleObject179.bin"/><Relationship Id="rId4" Type="http://schemas.openxmlformats.org/officeDocument/2006/relationships/image" Target="../media/image134.wmf"/><Relationship Id="rId9" Type="http://schemas.openxmlformats.org/officeDocument/2006/relationships/oleObject" Target="../embeddings/oleObject173.bin"/><Relationship Id="rId14" Type="http://schemas.openxmlformats.org/officeDocument/2006/relationships/image" Target="../media/image102.wmf"/><Relationship Id="rId22" Type="http://schemas.openxmlformats.org/officeDocument/2006/relationships/image" Target="../media/image138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3.bin"/><Relationship Id="rId13" Type="http://schemas.openxmlformats.org/officeDocument/2006/relationships/image" Target="../media/image100.wmf"/><Relationship Id="rId18" Type="http://schemas.openxmlformats.org/officeDocument/2006/relationships/oleObject" Target="../embeddings/oleObject189.bin"/><Relationship Id="rId3" Type="http://schemas.openxmlformats.org/officeDocument/2006/relationships/notesSlide" Target="../notesSlides/notesSlide6.xml"/><Relationship Id="rId21" Type="http://schemas.openxmlformats.org/officeDocument/2006/relationships/image" Target="../media/image142.wmf"/><Relationship Id="rId7" Type="http://schemas.openxmlformats.org/officeDocument/2006/relationships/image" Target="../media/image140.emf"/><Relationship Id="rId12" Type="http://schemas.openxmlformats.org/officeDocument/2006/relationships/oleObject" Target="../embeddings/oleObject185.bin"/><Relationship Id="rId17" Type="http://schemas.openxmlformats.org/officeDocument/2006/relationships/oleObject" Target="../embeddings/oleObject188.bin"/><Relationship Id="rId25" Type="http://schemas.openxmlformats.org/officeDocument/2006/relationships/image" Target="../media/image144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01.wmf"/><Relationship Id="rId20" Type="http://schemas.openxmlformats.org/officeDocument/2006/relationships/oleObject" Target="../embeddings/oleObject190.bin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182.bin"/><Relationship Id="rId11" Type="http://schemas.openxmlformats.org/officeDocument/2006/relationships/image" Target="../media/image113.wmf"/><Relationship Id="rId24" Type="http://schemas.openxmlformats.org/officeDocument/2006/relationships/oleObject" Target="../embeddings/oleObject192.bin"/><Relationship Id="rId5" Type="http://schemas.openxmlformats.org/officeDocument/2006/relationships/image" Target="../media/image139.emf"/><Relationship Id="rId15" Type="http://schemas.openxmlformats.org/officeDocument/2006/relationships/oleObject" Target="../embeddings/oleObject187.bin"/><Relationship Id="rId23" Type="http://schemas.openxmlformats.org/officeDocument/2006/relationships/image" Target="../media/image143.wmf"/><Relationship Id="rId10" Type="http://schemas.openxmlformats.org/officeDocument/2006/relationships/oleObject" Target="../embeddings/oleObject184.bin"/><Relationship Id="rId19" Type="http://schemas.openxmlformats.org/officeDocument/2006/relationships/image" Target="../media/image102.wmf"/><Relationship Id="rId4" Type="http://schemas.openxmlformats.org/officeDocument/2006/relationships/oleObject" Target="../embeddings/oleObject181.bin"/><Relationship Id="rId9" Type="http://schemas.openxmlformats.org/officeDocument/2006/relationships/image" Target="../media/image141.emf"/><Relationship Id="rId14" Type="http://schemas.openxmlformats.org/officeDocument/2006/relationships/oleObject" Target="../embeddings/oleObject186.bin"/><Relationship Id="rId22" Type="http://schemas.openxmlformats.org/officeDocument/2006/relationships/oleObject" Target="../embeddings/oleObject191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2" Type="http://schemas.openxmlformats.org/officeDocument/2006/relationships/image" Target="../media/image145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emf"/><Relationship Id="rId2" Type="http://schemas.openxmlformats.org/officeDocument/2006/relationships/image" Target="../media/image147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wmf"/><Relationship Id="rId13" Type="http://schemas.openxmlformats.org/officeDocument/2006/relationships/oleObject" Target="../embeddings/oleObject199.bin"/><Relationship Id="rId18" Type="http://schemas.openxmlformats.org/officeDocument/2006/relationships/oleObject" Target="../embeddings/oleObject202.bin"/><Relationship Id="rId26" Type="http://schemas.openxmlformats.org/officeDocument/2006/relationships/oleObject" Target="../embeddings/oleObject206.bin"/><Relationship Id="rId3" Type="http://schemas.openxmlformats.org/officeDocument/2006/relationships/oleObject" Target="../embeddings/oleObject193.bin"/><Relationship Id="rId21" Type="http://schemas.openxmlformats.org/officeDocument/2006/relationships/image" Target="../media/image152.wmf"/><Relationship Id="rId7" Type="http://schemas.openxmlformats.org/officeDocument/2006/relationships/oleObject" Target="../embeddings/oleObject195.bin"/><Relationship Id="rId12" Type="http://schemas.openxmlformats.org/officeDocument/2006/relationships/oleObject" Target="../embeddings/oleObject198.bin"/><Relationship Id="rId17" Type="http://schemas.openxmlformats.org/officeDocument/2006/relationships/image" Target="../media/image150.wmf"/><Relationship Id="rId25" Type="http://schemas.openxmlformats.org/officeDocument/2006/relationships/image" Target="../media/image154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01.bin"/><Relationship Id="rId20" Type="http://schemas.openxmlformats.org/officeDocument/2006/relationships/oleObject" Target="../embeddings/oleObject203.bin"/><Relationship Id="rId29" Type="http://schemas.openxmlformats.org/officeDocument/2006/relationships/image" Target="../media/image156.wmf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13.wmf"/><Relationship Id="rId11" Type="http://schemas.openxmlformats.org/officeDocument/2006/relationships/image" Target="../media/image101.wmf"/><Relationship Id="rId24" Type="http://schemas.openxmlformats.org/officeDocument/2006/relationships/oleObject" Target="../embeddings/oleObject205.bin"/><Relationship Id="rId5" Type="http://schemas.openxmlformats.org/officeDocument/2006/relationships/oleObject" Target="../embeddings/oleObject194.bin"/><Relationship Id="rId15" Type="http://schemas.openxmlformats.org/officeDocument/2006/relationships/oleObject" Target="../embeddings/oleObject200.bin"/><Relationship Id="rId23" Type="http://schemas.openxmlformats.org/officeDocument/2006/relationships/image" Target="../media/image153.wmf"/><Relationship Id="rId28" Type="http://schemas.openxmlformats.org/officeDocument/2006/relationships/oleObject" Target="../embeddings/oleObject207.bin"/><Relationship Id="rId10" Type="http://schemas.openxmlformats.org/officeDocument/2006/relationships/oleObject" Target="../embeddings/oleObject197.bin"/><Relationship Id="rId19" Type="http://schemas.openxmlformats.org/officeDocument/2006/relationships/image" Target="../media/image151.wmf"/><Relationship Id="rId4" Type="http://schemas.openxmlformats.org/officeDocument/2006/relationships/image" Target="../media/image149.wmf"/><Relationship Id="rId9" Type="http://schemas.openxmlformats.org/officeDocument/2006/relationships/oleObject" Target="../embeddings/oleObject196.bin"/><Relationship Id="rId14" Type="http://schemas.openxmlformats.org/officeDocument/2006/relationships/image" Target="../media/image102.wmf"/><Relationship Id="rId22" Type="http://schemas.openxmlformats.org/officeDocument/2006/relationships/oleObject" Target="../embeddings/oleObject204.bin"/><Relationship Id="rId27" Type="http://schemas.openxmlformats.org/officeDocument/2006/relationships/image" Target="../media/image155.wmf"/><Relationship Id="rId30" Type="http://schemas.openxmlformats.org/officeDocument/2006/relationships/image" Target="../media/image157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wmf"/><Relationship Id="rId13" Type="http://schemas.openxmlformats.org/officeDocument/2006/relationships/oleObject" Target="../embeddings/oleObject213.bin"/><Relationship Id="rId18" Type="http://schemas.openxmlformats.org/officeDocument/2006/relationships/image" Target="../media/image165.wmf"/><Relationship Id="rId26" Type="http://schemas.openxmlformats.org/officeDocument/2006/relationships/image" Target="../media/image169.wmf"/><Relationship Id="rId3" Type="http://schemas.openxmlformats.org/officeDocument/2006/relationships/oleObject" Target="../embeddings/oleObject208.bin"/><Relationship Id="rId21" Type="http://schemas.openxmlformats.org/officeDocument/2006/relationships/oleObject" Target="../embeddings/oleObject217.bin"/><Relationship Id="rId7" Type="http://schemas.openxmlformats.org/officeDocument/2006/relationships/oleObject" Target="../embeddings/oleObject210.bin"/><Relationship Id="rId12" Type="http://schemas.openxmlformats.org/officeDocument/2006/relationships/image" Target="../media/image162.wmf"/><Relationship Id="rId17" Type="http://schemas.openxmlformats.org/officeDocument/2006/relationships/oleObject" Target="../embeddings/oleObject215.bin"/><Relationship Id="rId25" Type="http://schemas.openxmlformats.org/officeDocument/2006/relationships/oleObject" Target="../embeddings/oleObject219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64.wmf"/><Relationship Id="rId20" Type="http://schemas.openxmlformats.org/officeDocument/2006/relationships/image" Target="../media/image166.wmf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59.wmf"/><Relationship Id="rId11" Type="http://schemas.openxmlformats.org/officeDocument/2006/relationships/oleObject" Target="../embeddings/oleObject212.bin"/><Relationship Id="rId24" Type="http://schemas.openxmlformats.org/officeDocument/2006/relationships/image" Target="../media/image168.wmf"/><Relationship Id="rId5" Type="http://schemas.openxmlformats.org/officeDocument/2006/relationships/oleObject" Target="../embeddings/oleObject209.bin"/><Relationship Id="rId15" Type="http://schemas.openxmlformats.org/officeDocument/2006/relationships/oleObject" Target="../embeddings/oleObject214.bin"/><Relationship Id="rId23" Type="http://schemas.openxmlformats.org/officeDocument/2006/relationships/oleObject" Target="../embeddings/oleObject218.bin"/><Relationship Id="rId28" Type="http://schemas.openxmlformats.org/officeDocument/2006/relationships/image" Target="../media/image170.wmf"/><Relationship Id="rId10" Type="http://schemas.openxmlformats.org/officeDocument/2006/relationships/image" Target="../media/image161.wmf"/><Relationship Id="rId19" Type="http://schemas.openxmlformats.org/officeDocument/2006/relationships/oleObject" Target="../embeddings/oleObject216.bin"/><Relationship Id="rId4" Type="http://schemas.openxmlformats.org/officeDocument/2006/relationships/image" Target="../media/image158.emf"/><Relationship Id="rId9" Type="http://schemas.openxmlformats.org/officeDocument/2006/relationships/oleObject" Target="../embeddings/oleObject211.bin"/><Relationship Id="rId14" Type="http://schemas.openxmlformats.org/officeDocument/2006/relationships/image" Target="../media/image163.emf"/><Relationship Id="rId22" Type="http://schemas.openxmlformats.org/officeDocument/2006/relationships/image" Target="../media/image167.wmf"/><Relationship Id="rId27" Type="http://schemas.openxmlformats.org/officeDocument/2006/relationships/oleObject" Target="../embeddings/oleObject220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wmf"/><Relationship Id="rId13" Type="http://schemas.openxmlformats.org/officeDocument/2006/relationships/oleObject" Target="../embeddings/oleObject227.bin"/><Relationship Id="rId18" Type="http://schemas.openxmlformats.org/officeDocument/2006/relationships/image" Target="../media/image176.wmf"/><Relationship Id="rId26" Type="http://schemas.openxmlformats.org/officeDocument/2006/relationships/image" Target="../media/image180.wmf"/><Relationship Id="rId3" Type="http://schemas.openxmlformats.org/officeDocument/2006/relationships/oleObject" Target="../embeddings/oleObject221.bin"/><Relationship Id="rId21" Type="http://schemas.openxmlformats.org/officeDocument/2006/relationships/oleObject" Target="../embeddings/oleObject231.bin"/><Relationship Id="rId7" Type="http://schemas.openxmlformats.org/officeDocument/2006/relationships/oleObject" Target="../embeddings/oleObject223.bin"/><Relationship Id="rId12" Type="http://schemas.openxmlformats.org/officeDocument/2006/relationships/oleObject" Target="../embeddings/oleObject226.bin"/><Relationship Id="rId17" Type="http://schemas.openxmlformats.org/officeDocument/2006/relationships/oleObject" Target="../embeddings/oleObject229.bin"/><Relationship Id="rId25" Type="http://schemas.openxmlformats.org/officeDocument/2006/relationships/oleObject" Target="../embeddings/oleObject233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75.wmf"/><Relationship Id="rId20" Type="http://schemas.openxmlformats.org/officeDocument/2006/relationships/image" Target="../media/image177.wmf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13.wmf"/><Relationship Id="rId11" Type="http://schemas.openxmlformats.org/officeDocument/2006/relationships/image" Target="../media/image173.wmf"/><Relationship Id="rId24" Type="http://schemas.openxmlformats.org/officeDocument/2006/relationships/image" Target="../media/image179.wmf"/><Relationship Id="rId5" Type="http://schemas.openxmlformats.org/officeDocument/2006/relationships/oleObject" Target="../embeddings/oleObject222.bin"/><Relationship Id="rId15" Type="http://schemas.openxmlformats.org/officeDocument/2006/relationships/oleObject" Target="../embeddings/oleObject228.bin"/><Relationship Id="rId23" Type="http://schemas.openxmlformats.org/officeDocument/2006/relationships/oleObject" Target="../embeddings/oleObject232.bin"/><Relationship Id="rId28" Type="http://schemas.openxmlformats.org/officeDocument/2006/relationships/image" Target="../media/image181.wmf"/><Relationship Id="rId10" Type="http://schemas.openxmlformats.org/officeDocument/2006/relationships/oleObject" Target="../embeddings/oleObject225.bin"/><Relationship Id="rId19" Type="http://schemas.openxmlformats.org/officeDocument/2006/relationships/oleObject" Target="../embeddings/oleObject230.bin"/><Relationship Id="rId4" Type="http://schemas.openxmlformats.org/officeDocument/2006/relationships/image" Target="../media/image171.emf"/><Relationship Id="rId9" Type="http://schemas.openxmlformats.org/officeDocument/2006/relationships/oleObject" Target="../embeddings/oleObject224.bin"/><Relationship Id="rId14" Type="http://schemas.openxmlformats.org/officeDocument/2006/relationships/image" Target="../media/image174.wmf"/><Relationship Id="rId22" Type="http://schemas.openxmlformats.org/officeDocument/2006/relationships/image" Target="../media/image178.wmf"/><Relationship Id="rId27" Type="http://schemas.openxmlformats.org/officeDocument/2006/relationships/oleObject" Target="../embeddings/oleObject234.bin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13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0.wmf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2.wmf"/><Relationship Id="rId20" Type="http://schemas.openxmlformats.org/officeDocument/2006/relationships/image" Target="../media/image14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9.wmf"/><Relationship Id="rId19" Type="http://schemas.openxmlformats.org/officeDocument/2006/relationships/oleObject" Target="../embeddings/oleObject9.bin"/><Relationship Id="rId4" Type="http://schemas.openxmlformats.org/officeDocument/2006/relationships/image" Target="../media/image6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1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oleObject" Target="../embeddings/oleObject15.bin"/><Relationship Id="rId18" Type="http://schemas.openxmlformats.org/officeDocument/2006/relationships/image" Target="../media/image22.e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19.wmf"/><Relationship Id="rId17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1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w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5" Type="http://schemas.openxmlformats.org/officeDocument/2006/relationships/oleObject" Target="../embeddings/oleObject16.bin"/><Relationship Id="rId10" Type="http://schemas.openxmlformats.org/officeDocument/2006/relationships/image" Target="../media/image18.wmf"/><Relationship Id="rId4" Type="http://schemas.openxmlformats.org/officeDocument/2006/relationships/image" Target="../media/image15.emf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2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9500DBF1-245F-4DFC-9629-EDFD65B5108F}" type="datetime1">
              <a:rPr lang="zh-CN" altLang="en-US"/>
              <a:pPr>
                <a:defRPr/>
              </a:pPr>
              <a:t>2021/3/15</a:t>
            </a:fld>
            <a:endParaRPr lang="en-US" altLang="zh-CN"/>
          </a:p>
        </p:txBody>
      </p:sp>
      <p:sp>
        <p:nvSpPr>
          <p:cNvPr id="19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20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912BB92-A4FB-42D8-AF89-007F6A5032E5}" type="slidenum">
              <a:rPr lang="en-US" altLang="zh-CN"/>
              <a:pPr>
                <a:defRPr/>
              </a:pPr>
              <a:t>1</a:t>
            </a:fld>
            <a:endParaRPr lang="en-US" altLang="zh-CN"/>
          </a:p>
        </p:txBody>
      </p:sp>
      <p:grpSp>
        <p:nvGrpSpPr>
          <p:cNvPr id="4101" name="Group 1026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970" cy="4956"/>
          </a:xfrm>
        </p:grpSpPr>
        <p:pic>
          <p:nvPicPr>
            <p:cNvPr id="4112" name="Picture 1027" descr="beijing1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506" cy="4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3" name="Picture 1028" descr="beijing1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8" y="0"/>
              <a:ext cx="1506" cy="4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4" name="Picture 1029" descr="beijing1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6" y="0"/>
              <a:ext cx="1506" cy="4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5" name="Picture 1030" descr="beijing1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4" y="0"/>
              <a:ext cx="1506" cy="4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02" name="Picture 1042" descr="未命名1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62000"/>
            <a:ext cx="775335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60" name="Text Box 1060"/>
          <p:cNvSpPr txBox="1">
            <a:spLocks noChangeArrowheads="1"/>
          </p:cNvSpPr>
          <p:nvPr/>
        </p:nvSpPr>
        <p:spPr bwMode="auto">
          <a:xfrm>
            <a:off x="2306638" y="239713"/>
            <a:ext cx="475615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zh-CN" altLang="en-US" sz="4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第</a:t>
            </a:r>
            <a:r>
              <a:rPr lang="en-US" altLang="zh-CN" sz="4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3</a:t>
            </a:r>
            <a:r>
              <a:rPr lang="zh-CN" altLang="en-US" sz="4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章 </a:t>
            </a:r>
          </a:p>
          <a:p>
            <a:pPr algn="ctr" eaLnBrk="1" hangingPunct="1">
              <a:defRPr/>
            </a:pPr>
            <a:r>
              <a:rPr lang="zh-CN" altLang="en-US" sz="4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电路分析的一般方法</a:t>
            </a:r>
          </a:p>
        </p:txBody>
      </p:sp>
      <p:sp>
        <p:nvSpPr>
          <p:cNvPr id="77874" name="Text Box 1074"/>
          <p:cNvSpPr txBox="1">
            <a:spLocks noChangeArrowheads="1"/>
          </p:cNvSpPr>
          <p:nvPr/>
        </p:nvSpPr>
        <p:spPr bwMode="auto">
          <a:xfrm>
            <a:off x="1430338" y="1836738"/>
            <a:ext cx="544671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3.1 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结点分析法 </a:t>
            </a:r>
            <a:r>
              <a:rPr lang="en-US" altLang="zh-CN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Nodal Analysis</a:t>
            </a:r>
          </a:p>
        </p:txBody>
      </p:sp>
      <p:sp>
        <p:nvSpPr>
          <p:cNvPr id="77876" name="Text Box 1076"/>
          <p:cNvSpPr txBox="1">
            <a:spLocks noChangeArrowheads="1"/>
          </p:cNvSpPr>
          <p:nvPr/>
        </p:nvSpPr>
        <p:spPr bwMode="auto">
          <a:xfrm>
            <a:off x="1430338" y="4191000"/>
            <a:ext cx="535781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32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3.2 </a:t>
            </a:r>
            <a:r>
              <a:rPr lang="zh-CN" altLang="en-US" sz="32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网孔分析法 </a:t>
            </a:r>
            <a:r>
              <a:rPr lang="en-US" altLang="zh-CN" sz="32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Mesh Analysis</a:t>
            </a:r>
          </a:p>
        </p:txBody>
      </p:sp>
      <p:sp>
        <p:nvSpPr>
          <p:cNvPr id="77877" name="Rectangle 1077"/>
          <p:cNvSpPr>
            <a:spLocks noChangeArrowheads="1"/>
          </p:cNvSpPr>
          <p:nvPr/>
        </p:nvSpPr>
        <p:spPr bwMode="auto">
          <a:xfrm>
            <a:off x="539750" y="2474913"/>
            <a:ext cx="61293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1.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结点分析方程 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Nodal Equations</a:t>
            </a:r>
          </a:p>
        </p:txBody>
      </p:sp>
      <p:sp>
        <p:nvSpPr>
          <p:cNvPr id="77878" name="Rectangle 1078"/>
          <p:cNvSpPr>
            <a:spLocks noChangeArrowheads="1"/>
          </p:cNvSpPr>
          <p:nvPr/>
        </p:nvSpPr>
        <p:spPr bwMode="auto">
          <a:xfrm>
            <a:off x="539750" y="3051175"/>
            <a:ext cx="7921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2.</a:t>
            </a: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观察法列写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结点分析方程 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Nodal Equations by Inspection</a:t>
            </a:r>
          </a:p>
        </p:txBody>
      </p:sp>
      <p:sp>
        <p:nvSpPr>
          <p:cNvPr id="77879" name="Rectangle 1079"/>
          <p:cNvSpPr>
            <a:spLocks noChangeArrowheads="1"/>
          </p:cNvSpPr>
          <p:nvPr/>
        </p:nvSpPr>
        <p:spPr bwMode="auto">
          <a:xfrm>
            <a:off x="539750" y="3627438"/>
            <a:ext cx="8712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3.</a:t>
            </a: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含电源支路的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结点分析方程 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Nodal Equations with source branch</a:t>
            </a:r>
          </a:p>
        </p:txBody>
      </p:sp>
      <p:sp>
        <p:nvSpPr>
          <p:cNvPr id="77880" name="Rectangle 1080"/>
          <p:cNvSpPr>
            <a:spLocks noChangeArrowheads="1"/>
          </p:cNvSpPr>
          <p:nvPr/>
        </p:nvSpPr>
        <p:spPr bwMode="auto">
          <a:xfrm>
            <a:off x="539750" y="4724400"/>
            <a:ext cx="61293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1.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 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网孔分析方程 </a:t>
            </a:r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Mesh Equations</a:t>
            </a:r>
          </a:p>
        </p:txBody>
      </p:sp>
      <p:sp>
        <p:nvSpPr>
          <p:cNvPr id="77881" name="Rectangle 1081"/>
          <p:cNvSpPr>
            <a:spLocks noChangeArrowheads="1"/>
          </p:cNvSpPr>
          <p:nvPr/>
        </p:nvSpPr>
        <p:spPr bwMode="auto">
          <a:xfrm>
            <a:off x="539750" y="5300663"/>
            <a:ext cx="7921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2.</a:t>
            </a: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观察法列写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网孔分析方程 </a:t>
            </a:r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Mesh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 </a:t>
            </a:r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Equations by Inspection</a:t>
            </a:r>
          </a:p>
        </p:txBody>
      </p:sp>
      <p:sp>
        <p:nvSpPr>
          <p:cNvPr id="77882" name="Rectangle 1082"/>
          <p:cNvSpPr>
            <a:spLocks noChangeArrowheads="1"/>
          </p:cNvSpPr>
          <p:nvPr/>
        </p:nvSpPr>
        <p:spPr bwMode="auto">
          <a:xfrm>
            <a:off x="539750" y="5876925"/>
            <a:ext cx="8712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3.</a:t>
            </a:r>
            <a:r>
              <a:rPr lang="zh-CN" altLang="en-US" sz="2400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含电源支路的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网孔分析方程 </a:t>
            </a:r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Mesh</a:t>
            </a: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 </a:t>
            </a:r>
            <a:r>
              <a:rPr lang="en-US" altLang="zh-CN" sz="2400">
                <a:solidFill>
                  <a:schemeClr val="tx2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Equations with source branch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ED869D7-0A08-4705-9E8A-CF03D427014F}" type="datetime1">
              <a:rPr lang="zh-CN" altLang="en-US"/>
              <a:pPr>
                <a:defRPr/>
              </a:pPr>
              <a:t>2021/3/15</a:t>
            </a:fld>
            <a:endParaRPr lang="en-US" altLang="zh-CN"/>
          </a:p>
        </p:txBody>
      </p:sp>
      <p:sp>
        <p:nvSpPr>
          <p:cNvPr id="1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1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56E194B-EA6B-4A8C-8904-2DB5D2537E28}" type="slidenum">
              <a:rPr lang="en-US" altLang="zh-CN"/>
              <a:pPr>
                <a:defRPr/>
              </a:pPr>
              <a:t>10</a:t>
            </a:fld>
            <a:endParaRPr lang="en-US" altLang="zh-CN"/>
          </a:p>
        </p:txBody>
      </p:sp>
      <p:sp>
        <p:nvSpPr>
          <p:cNvPr id="214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defRPr/>
            </a:pPr>
            <a:r>
              <a:rPr lang="en-US" altLang="zh-CN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3.1 Nodal analysis </a:t>
            </a:r>
            <a:br>
              <a:rPr lang="en-US" altLang="zh-CN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altLang="zh-CN" sz="2800">
                <a:solidFill>
                  <a:srgbClr val="CC3300"/>
                </a:solidFill>
              </a:rPr>
              <a:t>1.Nodal equations</a:t>
            </a:r>
          </a:p>
        </p:txBody>
      </p:sp>
      <p:graphicFrame>
        <p:nvGraphicFramePr>
          <p:cNvPr id="15366" name="Object 3"/>
          <p:cNvGraphicFramePr>
            <a:graphicFrameLocks noChangeAspect="1"/>
          </p:cNvGraphicFramePr>
          <p:nvPr/>
        </p:nvGraphicFramePr>
        <p:xfrm>
          <a:off x="3810000" y="196850"/>
          <a:ext cx="5092700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99" name="VISIO" r:id="rId3" imgW="2829923" imgH="2168087" progId="Visio.Drawing.5">
                  <p:embed/>
                </p:oleObj>
              </mc:Choice>
              <mc:Fallback>
                <p:oleObj name="VISIO" r:id="rId3" imgW="2829923" imgH="2168087" progId="Visio.Drawing.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196850"/>
                        <a:ext cx="5092700" cy="3917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7" name="Object 11"/>
          <p:cNvGraphicFramePr>
            <a:graphicFrameLocks noChangeAspect="1"/>
          </p:cNvGraphicFramePr>
          <p:nvPr/>
        </p:nvGraphicFramePr>
        <p:xfrm>
          <a:off x="141288" y="4206875"/>
          <a:ext cx="3452812" cy="1093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00" name="Equation" r:id="rId5" imgW="1841500" imgH="584200" progId="Equation.DSMT4">
                  <p:embed/>
                </p:oleObj>
              </mc:Choice>
              <mc:Fallback>
                <p:oleObj name="Equation" r:id="rId5" imgW="1841500" imgH="5842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288" y="4206875"/>
                        <a:ext cx="3452812" cy="1093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8" name="Object 12"/>
          <p:cNvGraphicFramePr>
            <a:graphicFrameLocks noChangeAspect="1"/>
          </p:cNvGraphicFramePr>
          <p:nvPr/>
        </p:nvGraphicFramePr>
        <p:xfrm>
          <a:off x="215900" y="1125538"/>
          <a:ext cx="3430588" cy="162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01" name="Equation" r:id="rId7" imgW="1714500" imgH="812800" progId="Equation.DSMT4">
                  <p:embed/>
                </p:oleObj>
              </mc:Choice>
              <mc:Fallback>
                <p:oleObj name="Equation" r:id="rId7" imgW="1714500" imgH="8128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" y="1125538"/>
                        <a:ext cx="3430588" cy="162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9" name="Object 13"/>
          <p:cNvGraphicFramePr>
            <a:graphicFrameLocks noChangeAspect="1"/>
          </p:cNvGraphicFramePr>
          <p:nvPr/>
        </p:nvGraphicFramePr>
        <p:xfrm>
          <a:off x="152400" y="2708275"/>
          <a:ext cx="3429000" cy="151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02" name="Equation" r:id="rId9" imgW="1841500" imgH="812800" progId="Equation.DSMT4">
                  <p:embed/>
                </p:oleObj>
              </mc:Choice>
              <mc:Fallback>
                <p:oleObj name="Equation" r:id="rId9" imgW="1841500" imgH="8128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2708275"/>
                        <a:ext cx="3429000" cy="1512888"/>
                      </a:xfrm>
                      <a:prstGeom prst="rect">
                        <a:avLst/>
                      </a:prstGeom>
                      <a:solidFill>
                        <a:schemeClr val="accent1">
                          <a:alpha val="50195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031" name="Object 15"/>
          <p:cNvGraphicFramePr>
            <a:graphicFrameLocks noChangeAspect="1"/>
          </p:cNvGraphicFramePr>
          <p:nvPr/>
        </p:nvGraphicFramePr>
        <p:xfrm>
          <a:off x="4659313" y="4392613"/>
          <a:ext cx="396557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03" name="Equation" r:id="rId11" imgW="1765300" imgH="228600" progId="Equation.DSMT4">
                  <p:embed/>
                </p:oleObj>
              </mc:Choice>
              <mc:Fallback>
                <p:oleObj name="Equation" r:id="rId11" imgW="1765300" imgH="2286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9313" y="4392613"/>
                        <a:ext cx="3965575" cy="514350"/>
                      </a:xfrm>
                      <a:prstGeom prst="rect">
                        <a:avLst/>
                      </a:prstGeom>
                      <a:solidFill>
                        <a:schemeClr val="accent1">
                          <a:alpha val="50195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032" name="Object 16"/>
          <p:cNvGraphicFramePr>
            <a:graphicFrameLocks noChangeAspect="1"/>
          </p:cNvGraphicFramePr>
          <p:nvPr/>
        </p:nvGraphicFramePr>
        <p:xfrm>
          <a:off x="4673600" y="3933825"/>
          <a:ext cx="3852863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04" name="Equation" r:id="rId13" imgW="1714500" imgH="228600" progId="Equation.DSMT4">
                  <p:embed/>
                </p:oleObj>
              </mc:Choice>
              <mc:Fallback>
                <p:oleObj name="Equation" r:id="rId13" imgW="1714500" imgH="2286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3600" y="3933825"/>
                        <a:ext cx="3852863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036" name="Object 20"/>
          <p:cNvGraphicFramePr>
            <a:graphicFrameLocks noChangeAspect="1"/>
          </p:cNvGraphicFramePr>
          <p:nvPr/>
        </p:nvGraphicFramePr>
        <p:xfrm>
          <a:off x="5776913" y="5467350"/>
          <a:ext cx="1541462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05" name="Equation" r:id="rId15" imgW="685800" imgH="228600" progId="Equation.DSMT4">
                  <p:embed/>
                </p:oleObj>
              </mc:Choice>
              <mc:Fallback>
                <p:oleObj name="Equation" r:id="rId15" imgW="685800" imgH="2286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6913" y="5467350"/>
                        <a:ext cx="1541462" cy="512763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99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4039" name="Group 23"/>
          <p:cNvGrpSpPr>
            <a:grpSpLocks/>
          </p:cNvGrpSpPr>
          <p:nvPr/>
        </p:nvGrpSpPr>
        <p:grpSpPr bwMode="auto">
          <a:xfrm>
            <a:off x="5045075" y="6084888"/>
            <a:ext cx="3032125" cy="512762"/>
            <a:chOff x="3024" y="4029"/>
            <a:chExt cx="1910" cy="323"/>
          </a:xfrm>
        </p:grpSpPr>
        <p:sp>
          <p:nvSpPr>
            <p:cNvPr id="15377" name="Rectangle 21"/>
            <p:cNvSpPr>
              <a:spLocks noChangeArrowheads="1"/>
            </p:cNvSpPr>
            <p:nvPr/>
          </p:nvSpPr>
          <p:spPr bwMode="auto">
            <a:xfrm>
              <a:off x="3264" y="4032"/>
              <a:ext cx="167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>
                  <a:solidFill>
                    <a:schemeClr val="hlink"/>
                  </a:solidFill>
                  <a:ea typeface="华文隶书" panose="02010800040101010101" pitchFamily="2" charset="-122"/>
                </a:rPr>
                <a:t> conductance matrix</a:t>
              </a:r>
            </a:p>
          </p:txBody>
        </p:sp>
        <p:graphicFrame>
          <p:nvGraphicFramePr>
            <p:cNvPr id="15378" name="Object 22"/>
            <p:cNvGraphicFramePr>
              <a:graphicFrameLocks noChangeAspect="1"/>
            </p:cNvGraphicFramePr>
            <p:nvPr/>
          </p:nvGraphicFramePr>
          <p:xfrm>
            <a:off x="3024" y="4029"/>
            <a:ext cx="342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106" name="Equation" r:id="rId17" imgW="241300" imgH="228600" progId="Equation.3">
                    <p:embed/>
                  </p:oleObj>
                </mc:Choice>
                <mc:Fallback>
                  <p:oleObj name="Equation" r:id="rId17" imgW="241300" imgH="228600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4" y="4029"/>
                          <a:ext cx="342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374" name="Line 26"/>
          <p:cNvSpPr>
            <a:spLocks noChangeShapeType="1"/>
          </p:cNvSpPr>
          <p:nvPr/>
        </p:nvSpPr>
        <p:spPr bwMode="auto">
          <a:xfrm>
            <a:off x="3779838" y="1371600"/>
            <a:ext cx="0" cy="541020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14043" name="Object 27"/>
          <p:cNvGraphicFramePr>
            <a:graphicFrameLocks noChangeAspect="1"/>
          </p:cNvGraphicFramePr>
          <p:nvPr/>
        </p:nvGraphicFramePr>
        <p:xfrm>
          <a:off x="4667250" y="4897438"/>
          <a:ext cx="39370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07" name="Equation" r:id="rId19" imgW="1752600" imgH="228600" progId="Equation.DSMT4">
                  <p:embed/>
                </p:oleObj>
              </mc:Choice>
              <mc:Fallback>
                <p:oleObj name="Equation" r:id="rId19" imgW="1752600" imgH="2286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7250" y="4897438"/>
                        <a:ext cx="3937000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4044" name="Object 28"/>
          <p:cNvGraphicFramePr>
            <a:graphicFrameLocks noGrp="1" noChangeAspect="1"/>
          </p:cNvGraphicFramePr>
          <p:nvPr>
            <p:ph idx="1"/>
          </p:nvPr>
        </p:nvGraphicFramePr>
        <p:xfrm>
          <a:off x="5003800" y="2212975"/>
          <a:ext cx="1582738" cy="1071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08" name="Visio" r:id="rId21" imgW="1066950" imgH="704763" progId="Visio.Drawing.11">
                  <p:embed/>
                </p:oleObj>
              </mc:Choice>
              <mc:Fallback>
                <p:oleObj name="Visio" r:id="rId21" imgW="1066950" imgH="704763" progId="Visio.Drawing.11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2212975"/>
                        <a:ext cx="1582738" cy="1071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14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214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3CB7E8B-BF3D-4D11-8B57-4B1785C8EE4B}" type="datetime1">
              <a:rPr lang="zh-CN" altLang="en-US"/>
              <a:pPr>
                <a:defRPr/>
              </a:pPr>
              <a:t>2021/3/15</a:t>
            </a:fld>
            <a:endParaRPr lang="en-US" altLang="zh-CN"/>
          </a:p>
        </p:txBody>
      </p:sp>
      <p:sp>
        <p:nvSpPr>
          <p:cNvPr id="2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2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FD5ECF-B95A-41F7-8BC2-D785B0AD8445}" type="slidenum">
              <a:rPr lang="en-US" altLang="zh-CN"/>
              <a:pPr>
                <a:defRPr/>
              </a:pPr>
              <a:t>11</a:t>
            </a:fld>
            <a:endParaRPr lang="en-US" altLang="zh-CN"/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458200" cy="533400"/>
          </a:xfrm>
        </p:spPr>
        <p:txBody>
          <a:bodyPr/>
          <a:lstStyle/>
          <a:p>
            <a:pPr algn="l" eaLnBrk="1" hangingPunct="1"/>
            <a:r>
              <a:rPr lang="en-US" altLang="zh-CN" sz="2800">
                <a:solidFill>
                  <a:srgbClr val="FF0000"/>
                </a:solidFill>
              </a:rPr>
              <a:t>2.</a:t>
            </a:r>
            <a:r>
              <a:rPr lang="zh-CN" altLang="en-US" sz="2800">
                <a:solidFill>
                  <a:srgbClr val="FF0000"/>
                </a:solidFill>
              </a:rPr>
              <a:t>快速列写法</a:t>
            </a:r>
            <a:endParaRPr lang="en-US" altLang="zh-CN" sz="2800" b="1">
              <a:solidFill>
                <a:srgbClr val="FF0000"/>
              </a:solidFill>
            </a:endParaRPr>
          </a:p>
        </p:txBody>
      </p:sp>
      <p:graphicFrame>
        <p:nvGraphicFramePr>
          <p:cNvPr id="16390" name="Object 3"/>
          <p:cNvGraphicFramePr>
            <a:graphicFrameLocks noChangeAspect="1"/>
          </p:cNvGraphicFramePr>
          <p:nvPr/>
        </p:nvGraphicFramePr>
        <p:xfrm>
          <a:off x="3810000" y="196850"/>
          <a:ext cx="5092700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2" name="Visio" r:id="rId3" imgW="2856357" imgH="2203132" progId="Visio.Drawing.11">
                  <p:embed/>
                </p:oleObj>
              </mc:Choice>
              <mc:Fallback>
                <p:oleObj name="Visio" r:id="rId3" imgW="2856357" imgH="2203132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196850"/>
                        <a:ext cx="5092700" cy="3917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1" name="Object 8"/>
          <p:cNvGraphicFramePr>
            <a:graphicFrameLocks noChangeAspect="1"/>
          </p:cNvGraphicFramePr>
          <p:nvPr/>
        </p:nvGraphicFramePr>
        <p:xfrm>
          <a:off x="141288" y="3848100"/>
          <a:ext cx="3452812" cy="1093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3" name="Equation" r:id="rId5" imgW="1841500" imgH="584200" progId="Equation.DSMT4">
                  <p:embed/>
                </p:oleObj>
              </mc:Choice>
              <mc:Fallback>
                <p:oleObj name="Equation" r:id="rId5" imgW="1841500" imgH="5842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288" y="3848100"/>
                        <a:ext cx="3452812" cy="1093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2" name="Object 9"/>
          <p:cNvGraphicFramePr>
            <a:graphicFrameLocks noChangeAspect="1"/>
          </p:cNvGraphicFramePr>
          <p:nvPr/>
        </p:nvGraphicFramePr>
        <p:xfrm>
          <a:off x="215900" y="765175"/>
          <a:ext cx="3430588" cy="162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4" name="Equation" r:id="rId7" imgW="1714500" imgH="812800" progId="Equation.DSMT4">
                  <p:embed/>
                </p:oleObj>
              </mc:Choice>
              <mc:Fallback>
                <p:oleObj name="Equation" r:id="rId7" imgW="1714500" imgH="8128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" y="765175"/>
                        <a:ext cx="3430588" cy="162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3" name="Object 10"/>
          <p:cNvGraphicFramePr>
            <a:graphicFrameLocks noChangeAspect="1"/>
          </p:cNvGraphicFramePr>
          <p:nvPr/>
        </p:nvGraphicFramePr>
        <p:xfrm>
          <a:off x="152400" y="2347913"/>
          <a:ext cx="3429000" cy="151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5" name="Equation" r:id="rId9" imgW="1841500" imgH="812800" progId="Equation.DSMT4">
                  <p:embed/>
                </p:oleObj>
              </mc:Choice>
              <mc:Fallback>
                <p:oleObj name="Equation" r:id="rId9" imgW="1841500" imgH="8128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2347913"/>
                        <a:ext cx="3429000" cy="1512887"/>
                      </a:xfrm>
                      <a:prstGeom prst="rect">
                        <a:avLst/>
                      </a:prstGeom>
                      <a:solidFill>
                        <a:schemeClr val="accent1">
                          <a:alpha val="50195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4" name="Object 12"/>
          <p:cNvGraphicFramePr>
            <a:graphicFrameLocks noChangeAspect="1"/>
          </p:cNvGraphicFramePr>
          <p:nvPr/>
        </p:nvGraphicFramePr>
        <p:xfrm>
          <a:off x="4659313" y="4437063"/>
          <a:ext cx="3965575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6" name="Equation" r:id="rId11" imgW="1765300" imgH="228600" progId="Equation.DSMT4">
                  <p:embed/>
                </p:oleObj>
              </mc:Choice>
              <mc:Fallback>
                <p:oleObj name="Equation" r:id="rId11" imgW="1765300" imgH="2286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9313" y="4437063"/>
                        <a:ext cx="3965575" cy="512762"/>
                      </a:xfrm>
                      <a:prstGeom prst="rect">
                        <a:avLst/>
                      </a:prstGeom>
                      <a:solidFill>
                        <a:schemeClr val="accent1">
                          <a:alpha val="50195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5" name="Object 13"/>
          <p:cNvGraphicFramePr>
            <a:graphicFrameLocks noChangeAspect="1"/>
          </p:cNvGraphicFramePr>
          <p:nvPr/>
        </p:nvGraphicFramePr>
        <p:xfrm>
          <a:off x="4673600" y="3933825"/>
          <a:ext cx="3852863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7" name="Equation" r:id="rId13" imgW="1714500" imgH="228600" progId="Equation.DSMT4">
                  <p:embed/>
                </p:oleObj>
              </mc:Choice>
              <mc:Fallback>
                <p:oleObj name="Equation" r:id="rId13" imgW="1714500" imgH="2286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3600" y="3933825"/>
                        <a:ext cx="3852863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57" name="Object 17"/>
          <p:cNvGraphicFramePr>
            <a:graphicFrameLocks noChangeAspect="1"/>
          </p:cNvGraphicFramePr>
          <p:nvPr/>
        </p:nvGraphicFramePr>
        <p:xfrm>
          <a:off x="107950" y="5373688"/>
          <a:ext cx="3043238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8" name="Equation" r:id="rId15" imgW="1333613" imgH="176264" progId="Equation.DSMT4">
                  <p:embed/>
                </p:oleObj>
              </mc:Choice>
              <mc:Fallback>
                <p:oleObj name="Equation" r:id="rId15" imgW="1333613" imgH="176264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5373688"/>
                        <a:ext cx="3043238" cy="503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>
                                <a:alpha val="50195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58" name="Object 18"/>
          <p:cNvGraphicFramePr>
            <a:graphicFrameLocks noChangeAspect="1"/>
          </p:cNvGraphicFramePr>
          <p:nvPr/>
        </p:nvGraphicFramePr>
        <p:xfrm>
          <a:off x="109538" y="5734050"/>
          <a:ext cx="3430587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9" name="Equation" r:id="rId17" imgW="1509586" imgH="190413" progId="Equation.DSMT4">
                  <p:embed/>
                </p:oleObj>
              </mc:Choice>
              <mc:Fallback>
                <p:oleObj name="Equation" r:id="rId17" imgW="1509586" imgH="190413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538" y="5734050"/>
                        <a:ext cx="3430587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>
                                <a:alpha val="50195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59" name="Object 19"/>
          <p:cNvGraphicFramePr>
            <a:graphicFrameLocks noChangeAspect="1"/>
          </p:cNvGraphicFramePr>
          <p:nvPr/>
        </p:nvGraphicFramePr>
        <p:xfrm>
          <a:off x="122238" y="6165850"/>
          <a:ext cx="4943475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10" name="Equation" r:id="rId19" imgW="2195461" imgH="176264" progId="Equation.DSMT4">
                  <p:embed/>
                </p:oleObj>
              </mc:Choice>
              <mc:Fallback>
                <p:oleObj name="Equation" r:id="rId19" imgW="2195461" imgH="176264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238" y="6165850"/>
                        <a:ext cx="4943475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>
                                <a:alpha val="50195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9" name="Line 21"/>
          <p:cNvSpPr>
            <a:spLocks noChangeShapeType="1"/>
          </p:cNvSpPr>
          <p:nvPr/>
        </p:nvSpPr>
        <p:spPr bwMode="auto">
          <a:xfrm>
            <a:off x="3779838" y="1057275"/>
            <a:ext cx="0" cy="419100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6400" name="Object 23"/>
          <p:cNvGraphicFramePr>
            <a:graphicFrameLocks noChangeAspect="1"/>
          </p:cNvGraphicFramePr>
          <p:nvPr/>
        </p:nvGraphicFramePr>
        <p:xfrm>
          <a:off x="4953000" y="2339975"/>
          <a:ext cx="1630363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11" name="Visio" r:id="rId21" imgW="1066950" imgH="704763" progId="Visio.Drawing.11">
                  <p:embed/>
                </p:oleObj>
              </mc:Choice>
              <mc:Fallback>
                <p:oleObj name="Visio" r:id="rId21" imgW="1066950" imgH="704763" progId="Visio.Drawing.11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2339975"/>
                        <a:ext cx="1630363" cy="1089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401" name="Object 24"/>
          <p:cNvGraphicFramePr>
            <a:graphicFrameLocks noChangeAspect="1"/>
          </p:cNvGraphicFramePr>
          <p:nvPr/>
        </p:nvGraphicFramePr>
        <p:xfrm>
          <a:off x="4673600" y="4941888"/>
          <a:ext cx="39370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12" name="Equation" r:id="rId23" imgW="1752600" imgH="228600" progId="Equation.DSMT4">
                  <p:embed/>
                </p:oleObj>
              </mc:Choice>
              <mc:Fallback>
                <p:oleObj name="Equation" r:id="rId23" imgW="1752600" imgH="228600" progId="Equation.DSMT4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3600" y="4941888"/>
                        <a:ext cx="3937000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65" name="Rectangle 25"/>
          <p:cNvSpPr>
            <a:spLocks noChangeArrowheads="1"/>
          </p:cNvSpPr>
          <p:nvPr/>
        </p:nvSpPr>
        <p:spPr bwMode="auto">
          <a:xfrm>
            <a:off x="3021013" y="5373688"/>
            <a:ext cx="4070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>
                <a:solidFill>
                  <a:schemeClr val="accent2"/>
                </a:solidFill>
                <a:ea typeface="华文新魏" panose="02010800040101010101" pitchFamily="2" charset="-122"/>
              </a:rPr>
              <a:t> ——</a:t>
            </a:r>
            <a:r>
              <a:rPr lang="en-US" altLang="zh-CN">
                <a:solidFill>
                  <a:schemeClr val="accent2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k</a:t>
            </a:r>
            <a:r>
              <a:rPr lang="zh-CN" altLang="en-US">
                <a:solidFill>
                  <a:schemeClr val="accent2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结点上各支路电导之和</a:t>
            </a:r>
          </a:p>
        </p:txBody>
      </p:sp>
      <p:sp>
        <p:nvSpPr>
          <p:cNvPr id="215066" name="Rectangle 26"/>
          <p:cNvSpPr>
            <a:spLocks noChangeArrowheads="1"/>
          </p:cNvSpPr>
          <p:nvPr/>
        </p:nvSpPr>
        <p:spPr bwMode="auto">
          <a:xfrm>
            <a:off x="3402013" y="5734050"/>
            <a:ext cx="4527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>
                <a:solidFill>
                  <a:schemeClr val="accent2"/>
                </a:solidFill>
                <a:ea typeface="华文新魏" panose="02010800040101010101" pitchFamily="2" charset="-122"/>
              </a:rPr>
              <a:t> ——</a:t>
            </a:r>
            <a:r>
              <a:rPr lang="en-US" altLang="zh-CN">
                <a:solidFill>
                  <a:schemeClr val="accent2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k</a:t>
            </a:r>
            <a:r>
              <a:rPr lang="zh-CN" altLang="en-US">
                <a:solidFill>
                  <a:schemeClr val="accent2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、</a:t>
            </a:r>
            <a:r>
              <a:rPr lang="en-US" altLang="zh-CN">
                <a:solidFill>
                  <a:schemeClr val="accent2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j</a:t>
            </a:r>
            <a:r>
              <a:rPr lang="zh-CN" altLang="en-US">
                <a:solidFill>
                  <a:schemeClr val="accent2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结点间支路电导的负值</a:t>
            </a:r>
          </a:p>
        </p:txBody>
      </p:sp>
      <p:sp>
        <p:nvSpPr>
          <p:cNvPr id="215067" name="Rectangle 27"/>
          <p:cNvSpPr>
            <a:spLocks noChangeArrowheads="1"/>
          </p:cNvSpPr>
          <p:nvPr/>
        </p:nvSpPr>
        <p:spPr bwMode="auto">
          <a:xfrm>
            <a:off x="4271963" y="6165850"/>
            <a:ext cx="490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>
                <a:solidFill>
                  <a:schemeClr val="accent2"/>
                </a:solidFill>
                <a:ea typeface="华文新魏" panose="02010800040101010101" pitchFamily="2" charset="-122"/>
              </a:rPr>
              <a:t>        —</a:t>
            </a:r>
            <a:r>
              <a:rPr lang="zh-CN" altLang="en-US">
                <a:solidFill>
                  <a:schemeClr val="accent2"/>
                </a:solidFill>
                <a:ea typeface="华文新魏" panose="02010800040101010101" pitchFamily="2" charset="-122"/>
              </a:rPr>
              <a:t>流入</a:t>
            </a:r>
            <a:r>
              <a:rPr lang="en-US" altLang="zh-CN">
                <a:solidFill>
                  <a:schemeClr val="accent2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k</a:t>
            </a:r>
            <a:r>
              <a:rPr lang="zh-CN" altLang="en-US">
                <a:solidFill>
                  <a:schemeClr val="accent2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结点所有电流源代数和</a:t>
            </a:r>
          </a:p>
        </p:txBody>
      </p:sp>
      <p:sp>
        <p:nvSpPr>
          <p:cNvPr id="215069" name="Line 29"/>
          <p:cNvSpPr>
            <a:spLocks noChangeShapeType="1"/>
          </p:cNvSpPr>
          <p:nvPr/>
        </p:nvSpPr>
        <p:spPr bwMode="auto">
          <a:xfrm>
            <a:off x="5292725" y="3079750"/>
            <a:ext cx="287338" cy="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070" name="Line 30"/>
          <p:cNvSpPr>
            <a:spLocks noChangeShapeType="1"/>
          </p:cNvSpPr>
          <p:nvPr/>
        </p:nvSpPr>
        <p:spPr bwMode="auto">
          <a:xfrm>
            <a:off x="6300788" y="992188"/>
            <a:ext cx="287337" cy="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071" name="Line 31"/>
          <p:cNvSpPr>
            <a:spLocks noChangeShapeType="1"/>
          </p:cNvSpPr>
          <p:nvPr/>
        </p:nvSpPr>
        <p:spPr bwMode="auto">
          <a:xfrm>
            <a:off x="4687888" y="2276475"/>
            <a:ext cx="0" cy="21590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073" name="Rectangle 33"/>
          <p:cNvSpPr>
            <a:spLocks noChangeArrowheads="1"/>
          </p:cNvSpPr>
          <p:nvPr/>
        </p:nvSpPr>
        <p:spPr bwMode="auto">
          <a:xfrm>
            <a:off x="179388" y="825500"/>
            <a:ext cx="3455987" cy="792163"/>
          </a:xfrm>
          <a:prstGeom prst="rect">
            <a:avLst/>
          </a:prstGeom>
          <a:noFill/>
          <a:ln w="19050">
            <a:solidFill>
              <a:srgbClr val="FF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zh-CN" altLang="en-US" sz="180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15074" name="Oval 34"/>
          <p:cNvSpPr>
            <a:spLocks noChangeArrowheads="1"/>
          </p:cNvSpPr>
          <p:nvPr/>
        </p:nvSpPr>
        <p:spPr bwMode="auto">
          <a:xfrm>
            <a:off x="4211638" y="1628775"/>
            <a:ext cx="647700" cy="576263"/>
          </a:xfrm>
          <a:prstGeom prst="ellipse">
            <a:avLst/>
          </a:prstGeom>
          <a:noFill/>
          <a:ln w="19050">
            <a:solidFill>
              <a:srgbClr val="FF00FF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zh-CN" altLang="en-US" sz="180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215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15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215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3000" fill="hold"/>
                                        <p:tgtEl>
                                          <p:spTgt spid="215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3000" fill="hold"/>
                                        <p:tgtEl>
                                          <p:spTgt spid="215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3000" fill="hold"/>
                                        <p:tgtEl>
                                          <p:spTgt spid="2150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3000" fill="hold"/>
                                        <p:tgtEl>
                                          <p:spTgt spid="2150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3000" fill="hold"/>
                                        <p:tgtEl>
                                          <p:spTgt spid="2150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3000" fill="hold"/>
                                        <p:tgtEl>
                                          <p:spTgt spid="2150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3000" fill="hold"/>
                                        <p:tgtEl>
                                          <p:spTgt spid="2150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3000" fill="hold"/>
                                        <p:tgtEl>
                                          <p:spTgt spid="2150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50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3000" fill="hold"/>
                                        <p:tgtEl>
                                          <p:spTgt spid="215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3000" fill="hold"/>
                                        <p:tgtEl>
                                          <p:spTgt spid="215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65" grpId="0"/>
      <p:bldP spid="215066" grpId="0"/>
      <p:bldP spid="215067" grpId="0"/>
      <p:bldP spid="215073" grpId="0" animBg="1"/>
      <p:bldP spid="21507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203200" y="593725"/>
            <a:ext cx="2081213" cy="193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将上述结论 推广到有</a:t>
            </a:r>
            <a:r>
              <a:rPr lang="en-US" altLang="zh-CN" b="1" i="1">
                <a:latin typeface="微软雅黑" panose="020B0503020204020204" pitchFamily="34" charset="-122"/>
                <a:ea typeface="微软雅黑" panose="020B0503020204020204" pitchFamily="34" charset="-122"/>
              </a:rPr>
              <a:t>n-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个独立节点的仅含电阻、电流源的电路  </a:t>
            </a:r>
          </a:p>
        </p:txBody>
      </p:sp>
      <p:grpSp>
        <p:nvGrpSpPr>
          <p:cNvPr id="130051" name="Group 3"/>
          <p:cNvGrpSpPr>
            <a:grpSpLocks/>
          </p:cNvGrpSpPr>
          <p:nvPr/>
        </p:nvGrpSpPr>
        <p:grpSpPr bwMode="auto">
          <a:xfrm>
            <a:off x="2400300" y="403225"/>
            <a:ext cx="4468813" cy="2173288"/>
            <a:chOff x="960" y="362"/>
            <a:chExt cx="2815" cy="1369"/>
          </a:xfrm>
        </p:grpSpPr>
        <p:sp>
          <p:nvSpPr>
            <p:cNvPr id="130052" name="Text Box 4"/>
            <p:cNvSpPr txBox="1">
              <a:spLocks noChangeArrowheads="1"/>
            </p:cNvSpPr>
            <p:nvPr/>
          </p:nvSpPr>
          <p:spPr bwMode="auto">
            <a:xfrm>
              <a:off x="1104" y="362"/>
              <a:ext cx="262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400" b="1" i="1">
                  <a:solidFill>
                    <a:srgbClr val="3333FF"/>
                  </a:solidFill>
                  <a:latin typeface="+mn-lt"/>
                </a:rPr>
                <a:t>G</a:t>
              </a:r>
              <a:r>
                <a:rPr lang="en-US" altLang="zh-CN" sz="2400" b="1" baseline="-25000">
                  <a:solidFill>
                    <a:srgbClr val="3333FF"/>
                  </a:solidFill>
                  <a:latin typeface="+mn-lt"/>
                </a:rPr>
                <a:t>11</a:t>
              </a:r>
              <a:r>
                <a:rPr lang="en-US" altLang="zh-CN" sz="2400" b="1" i="1">
                  <a:solidFill>
                    <a:srgbClr val="3333FF"/>
                  </a:solidFill>
                  <a:latin typeface="+mn-lt"/>
                </a:rPr>
                <a:t>u</a:t>
              </a:r>
              <a:r>
                <a:rPr lang="en-US" altLang="zh-CN" sz="2400" b="1" baseline="-25000">
                  <a:solidFill>
                    <a:srgbClr val="3333FF"/>
                  </a:solidFill>
                  <a:latin typeface="+mn-lt"/>
                </a:rPr>
                <a:t>n1</a:t>
              </a:r>
              <a:r>
                <a:rPr lang="en-US" altLang="zh-CN" sz="2400" b="1">
                  <a:solidFill>
                    <a:srgbClr val="3333FF"/>
                  </a:solidFill>
                  <a:latin typeface="+mn-lt"/>
                </a:rPr>
                <a:t>+</a:t>
              </a:r>
              <a:r>
                <a:rPr lang="en-US" altLang="zh-CN" sz="2400" b="1" i="1">
                  <a:solidFill>
                    <a:srgbClr val="3333FF"/>
                  </a:solidFill>
                  <a:latin typeface="+mn-lt"/>
                </a:rPr>
                <a:t>G</a:t>
              </a:r>
              <a:r>
                <a:rPr lang="en-US" altLang="zh-CN" sz="2400" b="1" baseline="-25000">
                  <a:solidFill>
                    <a:srgbClr val="3333FF"/>
                  </a:solidFill>
                  <a:latin typeface="+mn-lt"/>
                </a:rPr>
                <a:t>12</a:t>
              </a:r>
              <a:r>
                <a:rPr lang="en-US" altLang="zh-CN" sz="2400" b="1" i="1">
                  <a:solidFill>
                    <a:srgbClr val="3333FF"/>
                  </a:solidFill>
                  <a:latin typeface="+mn-lt"/>
                </a:rPr>
                <a:t>u</a:t>
              </a:r>
              <a:r>
                <a:rPr lang="en-US" altLang="zh-CN" sz="2400" b="1" baseline="-25000">
                  <a:solidFill>
                    <a:srgbClr val="3333FF"/>
                  </a:solidFill>
                  <a:latin typeface="+mn-lt"/>
                </a:rPr>
                <a:t>n2</a:t>
              </a:r>
              <a:r>
                <a:rPr lang="en-US" altLang="zh-CN" sz="2400" b="1">
                  <a:solidFill>
                    <a:srgbClr val="3333FF"/>
                  </a:solidFill>
                  <a:latin typeface="+mn-lt"/>
                </a:rPr>
                <a:t>+…+</a:t>
              </a:r>
              <a:r>
                <a:rPr lang="en-US" altLang="zh-CN" sz="2400" b="1" i="1">
                  <a:solidFill>
                    <a:srgbClr val="3333FF"/>
                  </a:solidFill>
                  <a:latin typeface="+mn-lt"/>
                </a:rPr>
                <a:t>G</a:t>
              </a:r>
              <a:r>
                <a:rPr lang="en-US" altLang="zh-CN" sz="2400" b="1" baseline="-25000">
                  <a:solidFill>
                    <a:srgbClr val="3333FF"/>
                  </a:solidFill>
                  <a:latin typeface="+mn-lt"/>
                </a:rPr>
                <a:t>1n</a:t>
              </a:r>
              <a:r>
                <a:rPr lang="en-US" altLang="zh-CN" sz="2400" b="1" i="1">
                  <a:solidFill>
                    <a:srgbClr val="3333FF"/>
                  </a:solidFill>
                  <a:latin typeface="+mn-lt"/>
                </a:rPr>
                <a:t>u</a:t>
              </a:r>
              <a:r>
                <a:rPr lang="en-US" altLang="zh-CN" sz="2400" b="1" baseline="-25000">
                  <a:solidFill>
                    <a:srgbClr val="3333FF"/>
                  </a:solidFill>
                  <a:latin typeface="+mn-lt"/>
                </a:rPr>
                <a:t>nn</a:t>
              </a:r>
              <a:r>
                <a:rPr lang="en-US" altLang="zh-CN" sz="2400" b="1">
                  <a:solidFill>
                    <a:srgbClr val="3333FF"/>
                  </a:solidFill>
                  <a:latin typeface="+mn-lt"/>
                </a:rPr>
                <a:t>=</a:t>
              </a:r>
              <a:r>
                <a:rPr lang="en-US" altLang="zh-CN" sz="2400" b="1" i="1">
                  <a:solidFill>
                    <a:srgbClr val="3333FF"/>
                  </a:solidFill>
                  <a:latin typeface="+mn-lt"/>
                </a:rPr>
                <a:t>i</a:t>
              </a:r>
              <a:r>
                <a:rPr lang="en-US" altLang="zh-CN" sz="2400" b="1" baseline="-25000">
                  <a:solidFill>
                    <a:srgbClr val="3333FF"/>
                  </a:solidFill>
                  <a:latin typeface="+mn-lt"/>
                </a:rPr>
                <a:t>Sn1  </a:t>
              </a:r>
              <a:endParaRPr lang="en-US" altLang="zh-CN" sz="2400" b="1" i="1">
                <a:solidFill>
                  <a:srgbClr val="3333FF"/>
                </a:solidFill>
                <a:latin typeface="+mn-lt"/>
              </a:endParaRPr>
            </a:p>
          </p:txBody>
        </p:sp>
        <p:sp>
          <p:nvSpPr>
            <p:cNvPr id="130053" name="Text Box 5"/>
            <p:cNvSpPr txBox="1">
              <a:spLocks noChangeArrowheads="1"/>
            </p:cNvSpPr>
            <p:nvPr/>
          </p:nvSpPr>
          <p:spPr bwMode="auto">
            <a:xfrm>
              <a:off x="1114" y="720"/>
              <a:ext cx="263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400" b="1" i="1" dirty="0">
                  <a:solidFill>
                    <a:srgbClr val="3333FF"/>
                  </a:solidFill>
                  <a:latin typeface="+mn-lt"/>
                </a:rPr>
                <a:t>G</a:t>
              </a:r>
              <a:r>
                <a:rPr lang="en-US" altLang="zh-CN" sz="2400" b="1" baseline="-25000" dirty="0">
                  <a:solidFill>
                    <a:srgbClr val="3333FF"/>
                  </a:solidFill>
                  <a:latin typeface="+mn-lt"/>
                </a:rPr>
                <a:t>21</a:t>
              </a:r>
              <a:r>
                <a:rPr lang="en-US" altLang="zh-CN" sz="2400" b="1" i="1" dirty="0">
                  <a:solidFill>
                    <a:srgbClr val="3333FF"/>
                  </a:solidFill>
                  <a:latin typeface="+mn-lt"/>
                </a:rPr>
                <a:t>u</a:t>
              </a:r>
              <a:r>
                <a:rPr lang="en-US" altLang="zh-CN" sz="2400" b="1" baseline="-25000" dirty="0">
                  <a:solidFill>
                    <a:srgbClr val="3333FF"/>
                  </a:solidFill>
                  <a:latin typeface="+mn-lt"/>
                </a:rPr>
                <a:t>n1</a:t>
              </a:r>
              <a:r>
                <a:rPr lang="en-US" altLang="zh-CN" sz="2400" b="1" dirty="0">
                  <a:solidFill>
                    <a:srgbClr val="3333FF"/>
                  </a:solidFill>
                  <a:latin typeface="+mn-lt"/>
                </a:rPr>
                <a:t>+</a:t>
              </a:r>
              <a:r>
                <a:rPr lang="en-US" altLang="zh-CN" sz="2400" b="1" i="1" dirty="0">
                  <a:solidFill>
                    <a:srgbClr val="3333FF"/>
                  </a:solidFill>
                  <a:latin typeface="+mn-lt"/>
                </a:rPr>
                <a:t>G</a:t>
              </a:r>
              <a:r>
                <a:rPr lang="en-US" altLang="zh-CN" sz="2400" b="1" baseline="-25000" dirty="0">
                  <a:solidFill>
                    <a:srgbClr val="3333FF"/>
                  </a:solidFill>
                  <a:latin typeface="+mn-lt"/>
                </a:rPr>
                <a:t>22</a:t>
              </a:r>
              <a:r>
                <a:rPr lang="en-US" altLang="zh-CN" sz="2400" b="1" i="1" dirty="0">
                  <a:solidFill>
                    <a:srgbClr val="3333FF"/>
                  </a:solidFill>
                  <a:latin typeface="+mn-lt"/>
                </a:rPr>
                <a:t>u</a:t>
              </a:r>
              <a:r>
                <a:rPr lang="en-US" altLang="zh-CN" sz="2400" b="1" baseline="-25000" dirty="0">
                  <a:solidFill>
                    <a:srgbClr val="3333FF"/>
                  </a:solidFill>
                  <a:latin typeface="+mn-lt"/>
                </a:rPr>
                <a:t>n2</a:t>
              </a:r>
              <a:r>
                <a:rPr lang="en-US" altLang="zh-CN" sz="2400" b="1" dirty="0">
                  <a:solidFill>
                    <a:srgbClr val="3333FF"/>
                  </a:solidFill>
                  <a:latin typeface="+mn-lt"/>
                </a:rPr>
                <a:t>+…+</a:t>
              </a:r>
              <a:r>
                <a:rPr lang="en-US" altLang="zh-CN" sz="2400" b="1" i="1" dirty="0">
                  <a:solidFill>
                    <a:srgbClr val="3333FF"/>
                  </a:solidFill>
                  <a:latin typeface="+mn-lt"/>
                </a:rPr>
                <a:t>G</a:t>
              </a:r>
              <a:r>
                <a:rPr lang="en-US" altLang="zh-CN" sz="2400" b="1" baseline="-25000" dirty="0">
                  <a:solidFill>
                    <a:srgbClr val="3333FF"/>
                  </a:solidFill>
                  <a:latin typeface="+mn-lt"/>
                </a:rPr>
                <a:t>2n</a:t>
              </a:r>
              <a:r>
                <a:rPr lang="en-US" altLang="zh-CN" sz="2400" b="1" i="1" dirty="0">
                  <a:solidFill>
                    <a:srgbClr val="3333FF"/>
                  </a:solidFill>
                  <a:latin typeface="+mn-lt"/>
                </a:rPr>
                <a:t>u</a:t>
              </a:r>
              <a:r>
                <a:rPr lang="en-US" altLang="zh-CN" sz="2400" b="1" baseline="-25000" dirty="0">
                  <a:solidFill>
                    <a:srgbClr val="3333FF"/>
                  </a:solidFill>
                  <a:latin typeface="+mn-lt"/>
                </a:rPr>
                <a:t>nn</a:t>
              </a:r>
              <a:r>
                <a:rPr lang="en-US" altLang="zh-CN" sz="2400" b="1" dirty="0">
                  <a:solidFill>
                    <a:srgbClr val="3333FF"/>
                  </a:solidFill>
                  <a:latin typeface="+mn-lt"/>
                </a:rPr>
                <a:t>=</a:t>
              </a:r>
              <a:r>
                <a:rPr lang="en-US" altLang="zh-CN" sz="2400" b="1" i="1" dirty="0">
                  <a:solidFill>
                    <a:srgbClr val="3333FF"/>
                  </a:solidFill>
                  <a:latin typeface="+mn-lt"/>
                </a:rPr>
                <a:t>i</a:t>
              </a:r>
              <a:r>
                <a:rPr lang="en-US" altLang="zh-CN" sz="2400" b="1" baseline="-25000" dirty="0">
                  <a:solidFill>
                    <a:srgbClr val="3333FF"/>
                  </a:solidFill>
                  <a:latin typeface="+mn-lt"/>
                </a:rPr>
                <a:t>Sn2  </a:t>
              </a:r>
              <a:endParaRPr lang="en-US" altLang="zh-CN" sz="2400" b="1" i="1" dirty="0">
                <a:solidFill>
                  <a:srgbClr val="3333FF"/>
                </a:solidFill>
                <a:latin typeface="+mn-lt"/>
              </a:endParaRPr>
            </a:p>
          </p:txBody>
        </p:sp>
        <p:sp>
          <p:nvSpPr>
            <p:cNvPr id="130054" name="Text Box 6"/>
            <p:cNvSpPr txBox="1">
              <a:spLocks noChangeArrowheads="1"/>
            </p:cNvSpPr>
            <p:nvPr/>
          </p:nvSpPr>
          <p:spPr bwMode="auto">
            <a:xfrm>
              <a:off x="1286" y="1092"/>
              <a:ext cx="103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400" b="1">
                  <a:solidFill>
                    <a:srgbClr val="3333FF"/>
                  </a:solidFill>
                  <a:latin typeface="+mn-lt"/>
                  <a:sym typeface="MT Extra" panose="05050102010205020202" pitchFamily="18" charset="2"/>
                </a:rPr>
                <a:t>   </a:t>
              </a:r>
            </a:p>
          </p:txBody>
        </p:sp>
        <p:sp>
          <p:nvSpPr>
            <p:cNvPr id="130055" name="Text Box 7"/>
            <p:cNvSpPr txBox="1">
              <a:spLocks noChangeArrowheads="1"/>
            </p:cNvSpPr>
            <p:nvPr/>
          </p:nvSpPr>
          <p:spPr bwMode="auto">
            <a:xfrm>
              <a:off x="1114" y="1440"/>
              <a:ext cx="266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400" b="1" i="1">
                  <a:solidFill>
                    <a:srgbClr val="3333FF"/>
                  </a:solidFill>
                  <a:latin typeface="+mn-lt"/>
                </a:rPr>
                <a:t>G</a:t>
              </a:r>
              <a:r>
                <a:rPr lang="en-US" altLang="zh-CN" sz="2400" b="1" baseline="-25000">
                  <a:solidFill>
                    <a:srgbClr val="3333FF"/>
                  </a:solidFill>
                  <a:latin typeface="+mn-lt"/>
                </a:rPr>
                <a:t>n1</a:t>
              </a:r>
              <a:r>
                <a:rPr lang="en-US" altLang="zh-CN" sz="2400" b="1" i="1">
                  <a:solidFill>
                    <a:srgbClr val="3333FF"/>
                  </a:solidFill>
                  <a:latin typeface="+mn-lt"/>
                </a:rPr>
                <a:t>u</a:t>
              </a:r>
              <a:r>
                <a:rPr lang="en-US" altLang="zh-CN" sz="2400" b="1" baseline="-25000">
                  <a:solidFill>
                    <a:srgbClr val="3333FF"/>
                  </a:solidFill>
                  <a:latin typeface="+mn-lt"/>
                </a:rPr>
                <a:t>n1</a:t>
              </a:r>
              <a:r>
                <a:rPr lang="en-US" altLang="zh-CN" sz="2400" b="1">
                  <a:solidFill>
                    <a:srgbClr val="3333FF"/>
                  </a:solidFill>
                  <a:latin typeface="+mn-lt"/>
                </a:rPr>
                <a:t>+</a:t>
              </a:r>
              <a:r>
                <a:rPr lang="en-US" altLang="zh-CN" sz="2400" b="1" i="1">
                  <a:solidFill>
                    <a:srgbClr val="3333FF"/>
                  </a:solidFill>
                  <a:latin typeface="+mn-lt"/>
                </a:rPr>
                <a:t>G</a:t>
              </a:r>
              <a:r>
                <a:rPr lang="en-US" altLang="zh-CN" sz="2400" b="1" baseline="-25000">
                  <a:solidFill>
                    <a:srgbClr val="3333FF"/>
                  </a:solidFill>
                  <a:latin typeface="+mn-lt"/>
                </a:rPr>
                <a:t>n2</a:t>
              </a:r>
              <a:r>
                <a:rPr lang="en-US" altLang="zh-CN" sz="2400" b="1" i="1">
                  <a:solidFill>
                    <a:srgbClr val="3333FF"/>
                  </a:solidFill>
                  <a:latin typeface="+mn-lt"/>
                </a:rPr>
                <a:t>u</a:t>
              </a:r>
              <a:r>
                <a:rPr lang="en-US" altLang="zh-CN" sz="2400" b="1" baseline="-25000">
                  <a:solidFill>
                    <a:srgbClr val="3333FF"/>
                  </a:solidFill>
                  <a:latin typeface="+mn-lt"/>
                </a:rPr>
                <a:t>n2</a:t>
              </a:r>
              <a:r>
                <a:rPr lang="en-US" altLang="zh-CN" sz="2400" b="1">
                  <a:solidFill>
                    <a:srgbClr val="3333FF"/>
                  </a:solidFill>
                  <a:latin typeface="+mn-lt"/>
                </a:rPr>
                <a:t>+…+</a:t>
              </a:r>
              <a:r>
                <a:rPr lang="en-US" altLang="zh-CN" sz="2400" b="1" i="1">
                  <a:solidFill>
                    <a:srgbClr val="3333FF"/>
                  </a:solidFill>
                  <a:latin typeface="+mn-lt"/>
                </a:rPr>
                <a:t>G</a:t>
              </a:r>
              <a:r>
                <a:rPr lang="en-US" altLang="zh-CN" sz="2400" b="1" baseline="-25000">
                  <a:solidFill>
                    <a:srgbClr val="3333FF"/>
                  </a:solidFill>
                  <a:latin typeface="+mn-lt"/>
                </a:rPr>
                <a:t>nn</a:t>
              </a:r>
              <a:r>
                <a:rPr lang="en-US" altLang="zh-CN" sz="2400" b="1" i="1">
                  <a:solidFill>
                    <a:srgbClr val="3333FF"/>
                  </a:solidFill>
                  <a:latin typeface="+mn-lt"/>
                </a:rPr>
                <a:t>u</a:t>
              </a:r>
              <a:r>
                <a:rPr lang="en-US" altLang="zh-CN" sz="2400" b="1" baseline="-25000">
                  <a:solidFill>
                    <a:srgbClr val="3333FF"/>
                  </a:solidFill>
                  <a:latin typeface="+mn-lt"/>
                </a:rPr>
                <a:t>nn</a:t>
              </a:r>
              <a:r>
                <a:rPr lang="en-US" altLang="zh-CN" sz="2400" b="1">
                  <a:solidFill>
                    <a:srgbClr val="3333FF"/>
                  </a:solidFill>
                  <a:latin typeface="+mn-lt"/>
                </a:rPr>
                <a:t>=</a:t>
              </a:r>
              <a:r>
                <a:rPr lang="en-US" altLang="zh-CN" sz="2400" b="1" i="1">
                  <a:solidFill>
                    <a:srgbClr val="3333FF"/>
                  </a:solidFill>
                  <a:latin typeface="+mn-lt"/>
                </a:rPr>
                <a:t>i</a:t>
              </a:r>
              <a:r>
                <a:rPr lang="en-US" altLang="zh-CN" sz="2400" b="1" baseline="-25000">
                  <a:solidFill>
                    <a:srgbClr val="3333FF"/>
                  </a:solidFill>
                  <a:latin typeface="+mn-lt"/>
                </a:rPr>
                <a:t>Snn  </a:t>
              </a:r>
              <a:endParaRPr lang="en-US" altLang="zh-CN" sz="2400" b="1" i="1">
                <a:solidFill>
                  <a:srgbClr val="3333FF"/>
                </a:solidFill>
                <a:latin typeface="+mn-lt"/>
              </a:endParaRPr>
            </a:p>
          </p:txBody>
        </p:sp>
        <p:sp>
          <p:nvSpPr>
            <p:cNvPr id="130056" name="AutoShape 8"/>
            <p:cNvSpPr>
              <a:spLocks/>
            </p:cNvSpPr>
            <p:nvPr/>
          </p:nvSpPr>
          <p:spPr bwMode="auto">
            <a:xfrm>
              <a:off x="960" y="480"/>
              <a:ext cx="144" cy="1248"/>
            </a:xfrm>
            <a:prstGeom prst="leftBrace">
              <a:avLst>
                <a:gd name="adj1" fmla="val 72222"/>
                <a:gd name="adj2" fmla="val 50000"/>
              </a:avLst>
            </a:prstGeom>
            <a:noFill/>
            <a:ln w="28575">
              <a:solidFill>
                <a:srgbClr val="3333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 sz="2400">
                <a:latin typeface="+mn-lt"/>
              </a:endParaRPr>
            </a:p>
          </p:txBody>
        </p:sp>
      </p:grpSp>
      <p:sp>
        <p:nvSpPr>
          <p:cNvPr id="130057" name="Text Box 9"/>
          <p:cNvSpPr txBox="1">
            <a:spLocks noChangeArrowheads="1"/>
          </p:cNvSpPr>
          <p:nvPr/>
        </p:nvSpPr>
        <p:spPr bwMode="auto">
          <a:xfrm>
            <a:off x="541338" y="2744788"/>
            <a:ext cx="949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 b="1">
                <a:latin typeface="幼圆" panose="02010509060101010101" pitchFamily="49" charset="-122"/>
                <a:ea typeface="幼圆" panose="02010509060101010101" pitchFamily="49" charset="-122"/>
              </a:rPr>
              <a:t>其中  </a:t>
            </a:r>
          </a:p>
        </p:txBody>
      </p:sp>
      <p:sp>
        <p:nvSpPr>
          <p:cNvPr id="130058" name="Text Box 10"/>
          <p:cNvSpPr txBox="1">
            <a:spLocks noChangeArrowheads="1"/>
          </p:cNvSpPr>
          <p:nvPr/>
        </p:nvSpPr>
        <p:spPr bwMode="auto">
          <a:xfrm>
            <a:off x="1527175" y="2708275"/>
            <a:ext cx="6978650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762000" indent="-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just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i="1">
                <a:solidFill>
                  <a:srgbClr val="FF0000"/>
                </a:solidFill>
                <a:ea typeface="宋体" panose="02010600030101010101" pitchFamily="2" charset="-122"/>
              </a:rPr>
              <a:t>G</a:t>
            </a:r>
            <a:r>
              <a:rPr lang="en-US" altLang="zh-CN" b="1" i="1" baseline="-25000">
                <a:solidFill>
                  <a:srgbClr val="FF0000"/>
                </a:solidFill>
                <a:ea typeface="宋体" panose="02010600030101010101" pitchFamily="2" charset="-122"/>
              </a:rPr>
              <a:t>ii</a:t>
            </a: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 </a:t>
            </a:r>
            <a:r>
              <a:rPr lang="en-US" altLang="zh-CN" b="1">
                <a:ea typeface="宋体" panose="02010600030101010101" pitchFamily="2" charset="-122"/>
              </a:rPr>
              <a:t>—</a:t>
            </a:r>
            <a:r>
              <a:rPr lang="zh-CN" altLang="en-US" b="1">
                <a:solidFill>
                  <a:srgbClr val="FF0000"/>
                </a:solidFill>
                <a:ea typeface="宋体" panose="02010600030101010101" pitchFamily="2" charset="-122"/>
              </a:rPr>
              <a:t>自电导</a:t>
            </a:r>
            <a:r>
              <a:rPr lang="zh-CN" altLang="en-US" b="1">
                <a:ea typeface="宋体" panose="02010600030101010101" pitchFamily="2" charset="-122"/>
              </a:rPr>
              <a:t>，</a:t>
            </a:r>
            <a:r>
              <a:rPr lang="zh-CN" altLang="zh-CN" b="1">
                <a:ea typeface="宋体" panose="02010600030101010101" pitchFamily="2" charset="-122"/>
              </a:rPr>
              <a:t>等于接在节点</a:t>
            </a:r>
            <a:r>
              <a:rPr lang="en-US" altLang="zh-CN" b="1" i="1">
                <a:ea typeface="宋体" panose="02010600030101010101" pitchFamily="2" charset="-122"/>
              </a:rPr>
              <a:t>i</a:t>
            </a:r>
            <a:r>
              <a:rPr lang="zh-CN" altLang="zh-CN" b="1">
                <a:ea typeface="宋体" panose="02010600030101010101" pitchFamily="2" charset="-122"/>
              </a:rPr>
              <a:t>上所有支路的电导之</a:t>
            </a:r>
            <a:r>
              <a:rPr lang="zh-CN" altLang="en-US" b="1">
                <a:ea typeface="宋体" panose="02010600030101010101" pitchFamily="2" charset="-122"/>
              </a:rPr>
              <a:t> </a:t>
            </a:r>
            <a:r>
              <a:rPr lang="zh-CN" altLang="zh-CN" b="1">
                <a:ea typeface="宋体" panose="02010600030101010101" pitchFamily="2" charset="-122"/>
              </a:rPr>
              <a:t>和</a:t>
            </a:r>
            <a:r>
              <a:rPr lang="zh-CN" altLang="en-US" b="1">
                <a:ea typeface="宋体" panose="02010600030101010101" pitchFamily="2" charset="-122"/>
              </a:rPr>
              <a:t>，总为</a:t>
            </a:r>
            <a:r>
              <a:rPr lang="zh-CN" altLang="en-US" b="1">
                <a:solidFill>
                  <a:srgbClr val="FF0000"/>
                </a:solidFill>
                <a:ea typeface="宋体" panose="02010600030101010101" pitchFamily="2" charset="-122"/>
              </a:rPr>
              <a:t>正</a:t>
            </a:r>
            <a:r>
              <a:rPr lang="zh-CN" altLang="en-US" b="1">
                <a:ea typeface="宋体" panose="02010600030101010101" pitchFamily="2" charset="-122"/>
              </a:rPr>
              <a:t>。   </a:t>
            </a:r>
            <a:endParaRPr lang="zh-CN" altLang="en-US" b="1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130059" name="Text Box 11"/>
          <p:cNvSpPr txBox="1">
            <a:spLocks noChangeArrowheads="1"/>
          </p:cNvSpPr>
          <p:nvPr/>
        </p:nvSpPr>
        <p:spPr bwMode="auto">
          <a:xfrm>
            <a:off x="833438" y="5568950"/>
            <a:ext cx="7340600" cy="466725"/>
          </a:xfrm>
          <a:prstGeom prst="rect">
            <a:avLst/>
          </a:prstGeom>
          <a:solidFill>
            <a:srgbClr val="66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81000" indent="-381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en-US" altLang="zh-CN" b="1">
                <a:ea typeface="宋体" panose="02010600030101010101" pitchFamily="2" charset="-122"/>
              </a:rPr>
              <a:t> * </a:t>
            </a:r>
            <a:r>
              <a:rPr lang="zh-CN" altLang="en-US" b="1">
                <a:ea typeface="宋体" panose="02010600030101010101" pitchFamily="2" charset="-122"/>
              </a:rPr>
              <a:t>当电路含受控源时，系数矩阵一般不再为对称阵。  </a:t>
            </a:r>
          </a:p>
        </p:txBody>
      </p:sp>
      <p:sp>
        <p:nvSpPr>
          <p:cNvPr id="130060" name="Text Box 12"/>
          <p:cNvSpPr txBox="1">
            <a:spLocks noChangeArrowheads="1"/>
          </p:cNvSpPr>
          <p:nvPr/>
        </p:nvSpPr>
        <p:spPr bwMode="auto">
          <a:xfrm>
            <a:off x="1581150" y="4611688"/>
            <a:ext cx="6905625" cy="493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762000" indent="-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just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i="1" dirty="0" err="1">
                <a:solidFill>
                  <a:srgbClr val="FF0000"/>
                </a:solidFill>
                <a:ea typeface="宋体" panose="02010600030101010101" pitchFamily="2" charset="-122"/>
              </a:rPr>
              <a:t>i</a:t>
            </a:r>
            <a:r>
              <a:rPr lang="en-US" altLang="zh-CN" b="1" baseline="-25000" dirty="0" err="1">
                <a:solidFill>
                  <a:srgbClr val="FF0000"/>
                </a:solidFill>
                <a:ea typeface="宋体" panose="02010600030101010101" pitchFamily="2" charset="-122"/>
              </a:rPr>
              <a:t>Sn</a:t>
            </a:r>
            <a:r>
              <a:rPr lang="en-US" altLang="zh-CN" b="1" i="1" baseline="-25000" dirty="0" err="1">
                <a:solidFill>
                  <a:srgbClr val="FF0000"/>
                </a:solidFill>
                <a:ea typeface="宋体" panose="02010600030101010101" pitchFamily="2" charset="-122"/>
              </a:rPr>
              <a:t>i</a:t>
            </a:r>
            <a:r>
              <a:rPr lang="en-US" altLang="zh-CN" b="1" baseline="-25000" dirty="0">
                <a:solidFill>
                  <a:schemeClr val="tx2"/>
                </a:solidFill>
                <a:ea typeface="宋体" panose="02010600030101010101" pitchFamily="2" charset="-122"/>
              </a:rPr>
              <a:t> </a:t>
            </a:r>
            <a:r>
              <a:rPr lang="en-US" altLang="zh-CN" b="1" dirty="0">
                <a:ea typeface="宋体" panose="02010600030101010101" pitchFamily="2" charset="-122"/>
              </a:rPr>
              <a:t>— 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流入节点</a:t>
            </a:r>
            <a:r>
              <a:rPr lang="en-US" altLang="zh-CN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i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panose="02010600030101010101" pitchFamily="2" charset="-122"/>
              </a:rPr>
              <a:t>的所有电流源电流的代数和</a:t>
            </a:r>
            <a:r>
              <a:rPr lang="zh-CN" altLang="en-US" b="1" dirty="0">
                <a:ea typeface="宋体" panose="02010600030101010101" pitchFamily="2" charset="-122"/>
              </a:rPr>
              <a:t>。  </a:t>
            </a:r>
          </a:p>
        </p:txBody>
      </p:sp>
      <p:sp>
        <p:nvSpPr>
          <p:cNvPr id="130061" name="Text Box 13"/>
          <p:cNvSpPr txBox="1">
            <a:spLocks noChangeArrowheads="1"/>
          </p:cNvSpPr>
          <p:nvPr/>
        </p:nvSpPr>
        <p:spPr bwMode="auto">
          <a:xfrm>
            <a:off x="1485900" y="3638550"/>
            <a:ext cx="7353300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762000" indent="-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just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i="1">
                <a:solidFill>
                  <a:srgbClr val="FF0000"/>
                </a:solidFill>
                <a:ea typeface="宋体" panose="02010600030101010101" pitchFamily="2" charset="-122"/>
              </a:rPr>
              <a:t>G</a:t>
            </a:r>
            <a:r>
              <a:rPr lang="en-US" altLang="zh-CN" b="1" i="1" baseline="-25000">
                <a:solidFill>
                  <a:srgbClr val="FF0000"/>
                </a:solidFill>
                <a:ea typeface="宋体" panose="02010600030101010101" pitchFamily="2" charset="-122"/>
              </a:rPr>
              <a:t>ij</a:t>
            </a:r>
            <a:r>
              <a:rPr lang="en-US" altLang="zh-CN" b="1" baseline="-25000">
                <a:solidFill>
                  <a:srgbClr val="FF0000"/>
                </a:solidFill>
                <a:ea typeface="宋体" panose="02010600030101010101" pitchFamily="2" charset="-122"/>
              </a:rPr>
              <a:t> </a:t>
            </a: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= </a:t>
            </a:r>
            <a:r>
              <a:rPr lang="en-US" altLang="zh-CN" b="1" i="1">
                <a:solidFill>
                  <a:srgbClr val="FF0000"/>
                </a:solidFill>
                <a:ea typeface="宋体" panose="02010600030101010101" pitchFamily="2" charset="-122"/>
              </a:rPr>
              <a:t>G</a:t>
            </a:r>
            <a:r>
              <a:rPr lang="en-US" altLang="zh-CN" b="1" i="1" baseline="-25000">
                <a:solidFill>
                  <a:srgbClr val="FF0000"/>
                </a:solidFill>
                <a:ea typeface="宋体" panose="02010600030101010101" pitchFamily="2" charset="-122"/>
              </a:rPr>
              <a:t>ji</a:t>
            </a:r>
            <a:r>
              <a:rPr lang="en-US" altLang="zh-CN" b="1" i="1" baseline="-25000">
                <a:solidFill>
                  <a:schemeClr val="tx2"/>
                </a:solidFill>
                <a:ea typeface="宋体" panose="02010600030101010101" pitchFamily="2" charset="-122"/>
              </a:rPr>
              <a:t>    </a:t>
            </a:r>
            <a:r>
              <a:rPr lang="en-US" altLang="zh-CN" b="1">
                <a:solidFill>
                  <a:schemeClr val="tx2"/>
                </a:solidFill>
                <a:ea typeface="宋体" panose="02010600030101010101" pitchFamily="2" charset="-122"/>
              </a:rPr>
              <a:t>—</a:t>
            </a:r>
            <a:r>
              <a:rPr lang="zh-CN" altLang="en-US" b="1">
                <a:solidFill>
                  <a:srgbClr val="FF0000"/>
                </a:solidFill>
                <a:ea typeface="宋体" panose="02010600030101010101" pitchFamily="2" charset="-122"/>
              </a:rPr>
              <a:t>互电导</a:t>
            </a:r>
            <a:r>
              <a:rPr lang="zh-CN" altLang="en-US" b="1">
                <a:ea typeface="宋体" panose="02010600030101010101" pitchFamily="2" charset="-122"/>
              </a:rPr>
              <a:t>，</a:t>
            </a:r>
            <a:r>
              <a:rPr lang="zh-CN" altLang="zh-CN" b="1">
                <a:ea typeface="宋体" panose="02010600030101010101" pitchFamily="2" charset="-122"/>
              </a:rPr>
              <a:t>等于接在节点</a:t>
            </a:r>
            <a:r>
              <a:rPr lang="en-US" altLang="zh-CN" b="1" i="1">
                <a:ea typeface="宋体" panose="02010600030101010101" pitchFamily="2" charset="-122"/>
              </a:rPr>
              <a:t>i</a:t>
            </a:r>
            <a:r>
              <a:rPr lang="zh-CN" altLang="zh-CN" b="1">
                <a:ea typeface="宋体" panose="02010600030101010101" pitchFamily="2" charset="-122"/>
              </a:rPr>
              <a:t>与节点</a:t>
            </a:r>
            <a:r>
              <a:rPr lang="en-US" altLang="zh-CN" b="1" i="1">
                <a:ea typeface="宋体" panose="02010600030101010101" pitchFamily="2" charset="-122"/>
              </a:rPr>
              <a:t>j</a:t>
            </a:r>
            <a:r>
              <a:rPr lang="zh-CN" altLang="zh-CN" b="1">
                <a:ea typeface="宋体" panose="02010600030101010101" pitchFamily="2" charset="-122"/>
              </a:rPr>
              <a:t>之间的所支</a:t>
            </a:r>
            <a:endParaRPr lang="zh-CN" altLang="en-US" b="1">
              <a:ea typeface="宋体" panose="02010600030101010101" pitchFamily="2" charset="-122"/>
            </a:endParaRPr>
          </a:p>
          <a:p>
            <a:pPr algn="just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b="1">
                <a:ea typeface="宋体" panose="02010600030101010101" pitchFamily="2" charset="-122"/>
              </a:rPr>
              <a:t>                    </a:t>
            </a:r>
            <a:r>
              <a:rPr lang="zh-CN" altLang="zh-CN" b="1">
                <a:ea typeface="宋体" panose="02010600030101010101" pitchFamily="2" charset="-122"/>
              </a:rPr>
              <a:t>路的电导之和，并冠以</a:t>
            </a:r>
            <a:r>
              <a:rPr lang="zh-CN" altLang="zh-CN" b="1">
                <a:solidFill>
                  <a:srgbClr val="FF0000"/>
                </a:solidFill>
                <a:ea typeface="宋体" panose="02010600030101010101" pitchFamily="2" charset="-122"/>
              </a:rPr>
              <a:t>负</a:t>
            </a:r>
            <a:r>
              <a:rPr lang="zh-CN" altLang="zh-CN" b="1">
                <a:ea typeface="宋体" panose="02010600030101010101" pitchFamily="2" charset="-122"/>
              </a:rPr>
              <a:t>号。</a:t>
            </a:r>
            <a:r>
              <a:rPr lang="zh-CN" altLang="en-US" b="1">
                <a:ea typeface="宋体" panose="02010600030101010101" pitchFamily="2" charset="-122"/>
              </a:rPr>
              <a:t> 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0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30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0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0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0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0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7" grpId="0" autoUpdateAnimBg="0"/>
      <p:bldP spid="130058" grpId="0" autoUpdateAnimBg="0"/>
      <p:bldP spid="130059" grpId="0" animBg="1" autoUpdateAnimBg="0"/>
      <p:bldP spid="130060" grpId="0" autoUpdateAnimBg="0"/>
      <p:bldP spid="130061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94F5383-A7DF-4FF9-A5A3-A0FBEA858B2D}" type="datetime1">
              <a:rPr lang="zh-CN" altLang="en-US"/>
              <a:pPr>
                <a:defRPr/>
              </a:pPr>
              <a:t>2021/3/15</a:t>
            </a:fld>
            <a:endParaRPr lang="en-US" altLang="zh-CN"/>
          </a:p>
        </p:txBody>
      </p:sp>
      <p:sp>
        <p:nvSpPr>
          <p:cNvPr id="2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2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DFD6EA-5A04-4D87-939D-9D3B5685D3AA}" type="slidenum">
              <a:rPr lang="en-US" altLang="zh-CN"/>
              <a:pPr>
                <a:defRPr/>
              </a:pPr>
              <a:t>13</a:t>
            </a:fld>
            <a:endParaRPr lang="en-US" altLang="zh-CN"/>
          </a:p>
        </p:txBody>
      </p:sp>
      <p:graphicFrame>
        <p:nvGraphicFramePr>
          <p:cNvPr id="216067" name="Object 3"/>
          <p:cNvGraphicFramePr>
            <a:graphicFrameLocks noChangeAspect="1"/>
          </p:cNvGraphicFramePr>
          <p:nvPr/>
        </p:nvGraphicFramePr>
        <p:xfrm>
          <a:off x="3810000" y="196850"/>
          <a:ext cx="5092700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32" name="VISIO" r:id="rId3" imgW="2829923" imgH="2168087" progId="Visio.Drawing.5">
                  <p:embed/>
                </p:oleObj>
              </mc:Choice>
              <mc:Fallback>
                <p:oleObj name="VISIO" r:id="rId3" imgW="2829923" imgH="2168087" progId="Visio.Drawing.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196850"/>
                        <a:ext cx="5092700" cy="3917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6090" name="Group 26"/>
          <p:cNvGrpSpPr>
            <a:grpSpLocks/>
          </p:cNvGrpSpPr>
          <p:nvPr/>
        </p:nvGrpSpPr>
        <p:grpSpPr bwMode="auto">
          <a:xfrm>
            <a:off x="4724400" y="2057400"/>
            <a:ext cx="2044700" cy="1095375"/>
            <a:chOff x="2976" y="1296"/>
            <a:chExt cx="1288" cy="690"/>
          </a:xfrm>
        </p:grpSpPr>
        <p:graphicFrame>
          <p:nvGraphicFramePr>
            <p:cNvPr id="18452" name="Object 20"/>
            <p:cNvGraphicFramePr>
              <a:graphicFrameLocks noChangeAspect="1"/>
            </p:cNvGraphicFramePr>
            <p:nvPr/>
          </p:nvGraphicFramePr>
          <p:xfrm>
            <a:off x="3456" y="1584"/>
            <a:ext cx="363" cy="1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033" name="Visio" r:id="rId5" imgW="266662" imgH="109649" progId="Visio.Drawing.11">
                    <p:embed/>
                  </p:oleObj>
                </mc:Choice>
                <mc:Fallback>
                  <p:oleObj name="Visio" r:id="rId5" imgW="266662" imgH="109649" progId="Visio.Drawing.11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6" y="1584"/>
                          <a:ext cx="363" cy="1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99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453" name="Line 21"/>
            <p:cNvSpPr>
              <a:spLocks noChangeShapeType="1"/>
            </p:cNvSpPr>
            <p:nvPr/>
          </p:nvSpPr>
          <p:spPr bwMode="auto">
            <a:xfrm flipH="1" flipV="1">
              <a:off x="2976" y="1296"/>
              <a:ext cx="528" cy="384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54" name="Line 23"/>
            <p:cNvSpPr>
              <a:spLocks noChangeShapeType="1"/>
            </p:cNvSpPr>
            <p:nvPr/>
          </p:nvSpPr>
          <p:spPr bwMode="auto">
            <a:xfrm flipH="1">
              <a:off x="3784" y="1296"/>
              <a:ext cx="480" cy="384"/>
            </a:xfrm>
            <a:prstGeom prst="line">
              <a:avLst/>
            </a:prstGeom>
            <a:noFill/>
            <a:ln w="2857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18455" name="Object 24"/>
            <p:cNvGraphicFramePr>
              <a:graphicFrameLocks noChangeAspect="1"/>
            </p:cNvGraphicFramePr>
            <p:nvPr/>
          </p:nvGraphicFramePr>
          <p:xfrm>
            <a:off x="3507" y="1776"/>
            <a:ext cx="285" cy="2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034" name="Equation" r:id="rId7" imgW="241091" imgH="177646" progId="Equation.DSMT4">
                    <p:embed/>
                  </p:oleObj>
                </mc:Choice>
                <mc:Fallback>
                  <p:oleObj name="Equation" r:id="rId7" imgW="241091" imgH="177646" progId="Equation.DSMT4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7" y="1776"/>
                          <a:ext cx="285" cy="21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16094" name="Group 30"/>
          <p:cNvGrpSpPr>
            <a:grpSpLocks/>
          </p:cNvGrpSpPr>
          <p:nvPr/>
        </p:nvGrpSpPr>
        <p:grpSpPr bwMode="auto">
          <a:xfrm>
            <a:off x="395288" y="1844675"/>
            <a:ext cx="2209800" cy="762000"/>
            <a:chOff x="240" y="3408"/>
            <a:chExt cx="1392" cy="480"/>
          </a:xfrm>
        </p:grpSpPr>
        <p:sp>
          <p:nvSpPr>
            <p:cNvPr id="18450" name="Rectangle 28"/>
            <p:cNvSpPr>
              <a:spLocks noChangeArrowheads="1"/>
            </p:cNvSpPr>
            <p:nvPr/>
          </p:nvSpPr>
          <p:spPr bwMode="auto">
            <a:xfrm>
              <a:off x="576" y="3547"/>
              <a:ext cx="10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>
                  <a:ea typeface="华文隶书" panose="02010800040101010101" pitchFamily="2" charset="-122"/>
                </a:rPr>
                <a:t>Parallel 7-</a:t>
              </a:r>
              <a:r>
                <a:rPr lang="en-US" altLang="zh-CN">
                  <a:ea typeface="华文隶书" panose="02010800040101010101" pitchFamily="2" charset="-122"/>
                  <a:sym typeface="Symbol" panose="05050102010706020507" pitchFamily="18" charset="2"/>
                </a:rPr>
                <a:t></a:t>
              </a:r>
              <a:endParaRPr lang="en-US" altLang="zh-CN">
                <a:ea typeface="华文隶书" panose="02010800040101010101" pitchFamily="2" charset="-122"/>
              </a:endParaRPr>
            </a:p>
          </p:txBody>
        </p:sp>
        <p:sp>
          <p:nvSpPr>
            <p:cNvPr id="18451" name="Rectangle 29"/>
            <p:cNvSpPr>
              <a:spLocks noChangeArrowheads="1"/>
            </p:cNvSpPr>
            <p:nvPr/>
          </p:nvSpPr>
          <p:spPr bwMode="auto">
            <a:xfrm>
              <a:off x="240" y="3408"/>
              <a:ext cx="292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4400">
                  <a:solidFill>
                    <a:schemeClr val="hlink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?</a:t>
              </a:r>
            </a:p>
          </p:txBody>
        </p:sp>
      </p:grpSp>
      <p:grpSp>
        <p:nvGrpSpPr>
          <p:cNvPr id="18440" name="Group 44"/>
          <p:cNvGrpSpPr>
            <a:grpSpLocks/>
          </p:cNvGrpSpPr>
          <p:nvPr/>
        </p:nvGrpSpPr>
        <p:grpSpPr bwMode="auto">
          <a:xfrm>
            <a:off x="920750" y="4076700"/>
            <a:ext cx="6640513" cy="2424113"/>
            <a:chOff x="580" y="2568"/>
            <a:chExt cx="4183" cy="1527"/>
          </a:xfrm>
        </p:grpSpPr>
        <p:graphicFrame>
          <p:nvGraphicFramePr>
            <p:cNvPr id="18447" name="Object 8"/>
            <p:cNvGraphicFramePr>
              <a:graphicFrameLocks noChangeAspect="1"/>
            </p:cNvGraphicFramePr>
            <p:nvPr/>
          </p:nvGraphicFramePr>
          <p:xfrm>
            <a:off x="580" y="2599"/>
            <a:ext cx="2520" cy="14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035" name="Equation" r:id="rId9" imgW="2133600" imgH="1244600" progId="Equation.DSMT4">
                    <p:embed/>
                  </p:oleObj>
                </mc:Choice>
                <mc:Fallback>
                  <p:oleObj name="Equation" r:id="rId9" imgW="2133600" imgH="1244600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0" y="2599"/>
                          <a:ext cx="2520" cy="14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48" name="Object 18"/>
            <p:cNvGraphicFramePr>
              <a:graphicFrameLocks noChangeAspect="1"/>
            </p:cNvGraphicFramePr>
            <p:nvPr/>
          </p:nvGraphicFramePr>
          <p:xfrm>
            <a:off x="3833" y="2568"/>
            <a:ext cx="930" cy="15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036" name="Equation" r:id="rId11" imgW="787400" imgH="1295400" progId="Equation.DSMT4">
                    <p:embed/>
                  </p:oleObj>
                </mc:Choice>
                <mc:Fallback>
                  <p:oleObj name="Equation" r:id="rId11" imgW="787400" imgH="1295400" progId="Equation.DSMT4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33" y="2568"/>
                          <a:ext cx="930" cy="15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8449" name="Object 32"/>
            <p:cNvGraphicFramePr>
              <a:graphicFrameLocks noChangeAspect="1"/>
            </p:cNvGraphicFramePr>
            <p:nvPr/>
          </p:nvGraphicFramePr>
          <p:xfrm>
            <a:off x="3288" y="2931"/>
            <a:ext cx="435" cy="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037" name="Equation" r:id="rId13" imgW="368300" imgH="711200" progId="Equation.DSMT4">
                    <p:embed/>
                  </p:oleObj>
                </mc:Choice>
                <mc:Fallback>
                  <p:oleObj name="Equation" r:id="rId13" imgW="368300" imgH="711200" progId="Equation.DSMT4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88" y="2931"/>
                          <a:ext cx="435" cy="8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8441" name="Object 33"/>
          <p:cNvGraphicFramePr>
            <a:graphicFrameLocks noChangeAspect="1"/>
          </p:cNvGraphicFramePr>
          <p:nvPr/>
        </p:nvGraphicFramePr>
        <p:xfrm>
          <a:off x="2667000" y="914400"/>
          <a:ext cx="1630363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38" name="Visio" r:id="rId15" imgW="1066950" imgH="704763" progId="Visio.Drawing.11">
                  <p:embed/>
                </p:oleObj>
              </mc:Choice>
              <mc:Fallback>
                <p:oleObj name="Visio" r:id="rId15" imgW="1066950" imgH="704763" progId="Visio.Drawing.11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914400"/>
                        <a:ext cx="1630363" cy="1089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6111" name="Group 47"/>
          <p:cNvGrpSpPr>
            <a:grpSpLocks/>
          </p:cNvGrpSpPr>
          <p:nvPr/>
        </p:nvGrpSpPr>
        <p:grpSpPr bwMode="auto">
          <a:xfrm>
            <a:off x="4140200" y="1412875"/>
            <a:ext cx="2447925" cy="1008063"/>
            <a:chOff x="2608" y="890"/>
            <a:chExt cx="1542" cy="635"/>
          </a:xfrm>
        </p:grpSpPr>
        <p:sp>
          <p:nvSpPr>
            <p:cNvPr id="18445" name="Rectangle 45"/>
            <p:cNvSpPr>
              <a:spLocks noChangeArrowheads="1"/>
            </p:cNvSpPr>
            <p:nvPr/>
          </p:nvSpPr>
          <p:spPr bwMode="auto">
            <a:xfrm>
              <a:off x="3061" y="890"/>
              <a:ext cx="1089" cy="635"/>
            </a:xfrm>
            <a:prstGeom prst="rect">
              <a:avLst/>
            </a:prstGeom>
            <a:noFill/>
            <a:ln w="6350">
              <a:solidFill>
                <a:srgbClr val="3333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endParaRPr lang="zh-CN" altLang="en-US" sz="1800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18446" name="Line 46"/>
            <p:cNvSpPr>
              <a:spLocks noChangeShapeType="1"/>
            </p:cNvSpPr>
            <p:nvPr/>
          </p:nvSpPr>
          <p:spPr bwMode="auto">
            <a:xfrm flipH="1" flipV="1">
              <a:off x="2608" y="890"/>
              <a:ext cx="453" cy="181"/>
            </a:xfrm>
            <a:prstGeom prst="line">
              <a:avLst/>
            </a:prstGeom>
            <a:noFill/>
            <a:ln w="6350">
              <a:solidFill>
                <a:srgbClr val="3333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216117" name="Object 53"/>
          <p:cNvGraphicFramePr>
            <a:graphicFrameLocks noChangeAspect="1"/>
          </p:cNvGraphicFramePr>
          <p:nvPr/>
        </p:nvGraphicFramePr>
        <p:xfrm>
          <a:off x="266700" y="4149725"/>
          <a:ext cx="4881563" cy="2328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39" name="Equation" r:id="rId17" imgW="2603500" imgH="1244600" progId="Equation.DSMT4">
                  <p:embed/>
                </p:oleObj>
              </mc:Choice>
              <mc:Fallback>
                <p:oleObj name="Equation" r:id="rId17" imgW="2603500" imgH="1244600" progId="Equation.DSMT4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" y="4149725"/>
                        <a:ext cx="4881563" cy="232886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458200" cy="533400"/>
          </a:xfrm>
        </p:spPr>
        <p:txBody>
          <a:bodyPr/>
          <a:lstStyle/>
          <a:p>
            <a:pPr algn="l" eaLnBrk="1" hangingPunct="1"/>
            <a:r>
              <a:rPr lang="en-US" altLang="zh-CN" sz="2800">
                <a:solidFill>
                  <a:srgbClr val="FF0000"/>
                </a:solidFill>
              </a:rPr>
              <a:t>2.</a:t>
            </a:r>
            <a:r>
              <a:rPr lang="zh-CN" altLang="en-US" sz="2800">
                <a:solidFill>
                  <a:srgbClr val="FF0000"/>
                </a:solidFill>
              </a:rPr>
              <a:t>快速列写法</a:t>
            </a:r>
            <a:endParaRPr lang="en-US" altLang="zh-CN" sz="28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6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16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216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6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6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2000"/>
                                        <p:tgtEl>
                                          <p:spTgt spid="216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8BBAFF1-AD91-49BD-9560-DC8E88AE9DB4}" type="datetime1">
              <a:rPr lang="zh-CN" altLang="en-US"/>
              <a:pPr>
                <a:defRPr/>
              </a:pPr>
              <a:t>2021/3/15</a:t>
            </a:fld>
            <a:endParaRPr lang="en-US" altLang="zh-CN"/>
          </a:p>
        </p:txBody>
      </p:sp>
      <p:sp>
        <p:nvSpPr>
          <p:cNvPr id="2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2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4035C7-34B1-4ADB-AB60-92D13E004CB4}" type="slidenum">
              <a:rPr lang="en-US" altLang="zh-CN"/>
              <a:pPr>
                <a:defRPr/>
              </a:pPr>
              <a:t>14</a:t>
            </a:fld>
            <a:endParaRPr lang="en-US" altLang="zh-CN"/>
          </a:p>
        </p:txBody>
      </p:sp>
      <p:graphicFrame>
        <p:nvGraphicFramePr>
          <p:cNvPr id="198708" name="Object 52"/>
          <p:cNvGraphicFramePr>
            <a:graphicFrameLocks noChangeAspect="1"/>
          </p:cNvGraphicFramePr>
          <p:nvPr/>
        </p:nvGraphicFramePr>
        <p:xfrm>
          <a:off x="5554663" y="1125538"/>
          <a:ext cx="3217862" cy="114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01" name="Visio" r:id="rId3" imgW="2174843" imgH="793814" progId="Visio.Drawing.11">
                  <p:embed/>
                </p:oleObj>
              </mc:Choice>
              <mc:Fallback>
                <p:oleObj name="Visio" r:id="rId3" imgW="2174843" imgH="793814" progId="Visio.Drawing.11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4663" y="1125538"/>
                        <a:ext cx="3217862" cy="1147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>
                                <a:alpha val="50195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8709" name="Object 53"/>
          <p:cNvGraphicFramePr>
            <a:graphicFrameLocks noChangeAspect="1"/>
          </p:cNvGraphicFramePr>
          <p:nvPr/>
        </p:nvGraphicFramePr>
        <p:xfrm>
          <a:off x="738188" y="1131888"/>
          <a:ext cx="3217862" cy="114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02" name="Visio" r:id="rId5" imgW="2174843" imgH="793814" progId="Visio.Drawing.11">
                  <p:embed/>
                </p:oleObj>
              </mc:Choice>
              <mc:Fallback>
                <p:oleObj name="Visio" r:id="rId5" imgW="2174843" imgH="793814" progId="Visio.Drawing.11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188" y="1131888"/>
                        <a:ext cx="3217862" cy="1147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>
                                <a:alpha val="50195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3" name="Rectangle 44"/>
          <p:cNvSpPr>
            <a:spLocks noChangeArrowheads="1"/>
          </p:cNvSpPr>
          <p:nvPr/>
        </p:nvSpPr>
        <p:spPr bwMode="auto">
          <a:xfrm>
            <a:off x="468313" y="620713"/>
            <a:ext cx="6696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914400" indent="-4572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371600" indent="-4572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828800" indent="-4572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286000" indent="-4572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743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3200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657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41148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b="1">
                <a:ea typeface="华文隶书" panose="02010800040101010101" pitchFamily="2" charset="-122"/>
              </a:rPr>
              <a:t>a. With current</a:t>
            </a:r>
            <a:r>
              <a:rPr lang="en-US" altLang="zh-CN" sz="1800"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en-US" altLang="zh-CN" b="1">
                <a:ea typeface="华文隶书" panose="02010800040101010101" pitchFamily="2" charset="-122"/>
              </a:rPr>
              <a:t>source branch</a:t>
            </a:r>
            <a:r>
              <a:rPr lang="zh-CN" altLang="en-US">
                <a:ea typeface="隶书" panose="02010509060101010101" pitchFamily="49" charset="-122"/>
              </a:rPr>
              <a:t>（电流源支路）</a:t>
            </a:r>
          </a:p>
        </p:txBody>
      </p:sp>
      <p:sp>
        <p:nvSpPr>
          <p:cNvPr id="19464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28600"/>
            <a:ext cx="8458200" cy="457200"/>
          </a:xfrm>
        </p:spPr>
        <p:txBody>
          <a:bodyPr/>
          <a:lstStyle/>
          <a:p>
            <a:pPr algn="l" eaLnBrk="1" hangingPunct="1"/>
            <a:r>
              <a:rPr lang="en-US" altLang="zh-CN">
                <a:solidFill>
                  <a:srgbClr val="FF0000"/>
                </a:solidFill>
              </a:rPr>
              <a:t>3.</a:t>
            </a:r>
            <a:r>
              <a:rPr lang="en-US" altLang="zh-CN" sz="2800">
                <a:solidFill>
                  <a:srgbClr val="FF0000"/>
                </a:solidFill>
              </a:rPr>
              <a:t>Nodal analysis </a:t>
            </a:r>
            <a:r>
              <a:rPr lang="en-US" altLang="zh-CN" sz="2800" b="1">
                <a:solidFill>
                  <a:srgbClr val="FF0000"/>
                </a:solidFill>
              </a:rPr>
              <a:t>with source branch</a:t>
            </a:r>
          </a:p>
        </p:txBody>
      </p:sp>
      <p:graphicFrame>
        <p:nvGraphicFramePr>
          <p:cNvPr id="198707" name="Object 51"/>
          <p:cNvGraphicFramePr>
            <a:graphicFrameLocks noChangeAspect="1"/>
          </p:cNvGraphicFramePr>
          <p:nvPr/>
        </p:nvGraphicFramePr>
        <p:xfrm>
          <a:off x="44450" y="1876425"/>
          <a:ext cx="4240213" cy="213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03" name="VISIO" r:id="rId7" imgW="2829923" imgH="1422569" progId="Visio.Drawing.5">
                  <p:embed/>
                </p:oleObj>
              </mc:Choice>
              <mc:Fallback>
                <p:oleObj name="VISIO" r:id="rId7" imgW="2829923" imgH="1422569" progId="Visio.Drawing.5">
                  <p:embed/>
                  <p:pic>
                    <p:nvPicPr>
                      <p:cNvPr id="0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50" y="1876425"/>
                        <a:ext cx="4240213" cy="2139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8711" name="Object 55"/>
          <p:cNvGraphicFramePr>
            <a:graphicFrameLocks noChangeAspect="1"/>
          </p:cNvGraphicFramePr>
          <p:nvPr/>
        </p:nvGraphicFramePr>
        <p:xfrm>
          <a:off x="4868863" y="1865313"/>
          <a:ext cx="4240212" cy="213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04" name="VISIO" r:id="rId9" imgW="2829923" imgH="1422569" progId="Visio.Drawing.5">
                  <p:embed/>
                </p:oleObj>
              </mc:Choice>
              <mc:Fallback>
                <p:oleObj name="VISIO" r:id="rId9" imgW="2829923" imgH="1422569" progId="Visio.Drawing.5">
                  <p:embed/>
                  <p:pic>
                    <p:nvPicPr>
                      <p:cNvPr id="0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8863" y="1865313"/>
                        <a:ext cx="4240212" cy="2139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8712" name="Rectangle 56"/>
          <p:cNvSpPr>
            <a:spLocks noChangeArrowheads="1"/>
          </p:cNvSpPr>
          <p:nvPr/>
        </p:nvSpPr>
        <p:spPr bwMode="auto">
          <a:xfrm>
            <a:off x="179388" y="4005263"/>
            <a:ext cx="1944687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>
                <a:solidFill>
                  <a:srgbClr val="3333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电流源支路视为电导为零的诺顿支路</a:t>
            </a:r>
            <a:r>
              <a:rPr lang="en-US" altLang="zh-CN">
                <a:solidFill>
                  <a:srgbClr val="3333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!</a:t>
            </a:r>
            <a:endParaRPr lang="en-US" altLang="zh-CN">
              <a:solidFill>
                <a:srgbClr val="3333CC"/>
              </a:solidFill>
              <a:latin typeface="隶书" panose="02010509060101010101" pitchFamily="49" charset="-122"/>
              <a:ea typeface="隶书" panose="02010509060101010101" pitchFamily="49" charset="-122"/>
              <a:sym typeface="Symbol" panose="05050102010706020507" pitchFamily="18" charset="2"/>
            </a:endParaRPr>
          </a:p>
        </p:txBody>
      </p:sp>
      <p:grpSp>
        <p:nvGrpSpPr>
          <p:cNvPr id="198714" name="Group 58"/>
          <p:cNvGrpSpPr>
            <a:grpSpLocks/>
          </p:cNvGrpSpPr>
          <p:nvPr/>
        </p:nvGrpSpPr>
        <p:grpSpPr bwMode="auto">
          <a:xfrm>
            <a:off x="2276475" y="3992563"/>
            <a:ext cx="6616700" cy="2424112"/>
            <a:chOff x="595" y="2568"/>
            <a:chExt cx="4168" cy="1527"/>
          </a:xfrm>
        </p:grpSpPr>
        <p:graphicFrame>
          <p:nvGraphicFramePr>
            <p:cNvPr id="19478" name="Object 59"/>
            <p:cNvGraphicFramePr>
              <a:graphicFrameLocks noChangeAspect="1"/>
            </p:cNvGraphicFramePr>
            <p:nvPr/>
          </p:nvGraphicFramePr>
          <p:xfrm>
            <a:off x="595" y="2599"/>
            <a:ext cx="2490" cy="14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205" name="Equation" r:id="rId10" imgW="2108200" imgH="1244600" progId="Equation.DSMT4">
                    <p:embed/>
                  </p:oleObj>
                </mc:Choice>
                <mc:Fallback>
                  <p:oleObj name="Equation" r:id="rId10" imgW="2108200" imgH="1244600" progId="Equation.DSMT4">
                    <p:embed/>
                    <p:pic>
                      <p:nvPicPr>
                        <p:cNvPr id="0" name="Object 5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5" y="2599"/>
                          <a:ext cx="2490" cy="14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79" name="Object 60"/>
            <p:cNvGraphicFramePr>
              <a:graphicFrameLocks noChangeAspect="1"/>
            </p:cNvGraphicFramePr>
            <p:nvPr/>
          </p:nvGraphicFramePr>
          <p:xfrm>
            <a:off x="3833" y="2568"/>
            <a:ext cx="930" cy="15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206" name="Equation" r:id="rId12" imgW="787400" imgH="1295400" progId="Equation.DSMT4">
                    <p:embed/>
                  </p:oleObj>
                </mc:Choice>
                <mc:Fallback>
                  <p:oleObj name="Equation" r:id="rId12" imgW="787400" imgH="1295400" progId="Equation.DSMT4">
                    <p:embed/>
                    <p:pic>
                      <p:nvPicPr>
                        <p:cNvPr id="0" name="Object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33" y="2568"/>
                          <a:ext cx="930" cy="15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80" name="Object 61"/>
            <p:cNvGraphicFramePr>
              <a:graphicFrameLocks noChangeAspect="1"/>
            </p:cNvGraphicFramePr>
            <p:nvPr/>
          </p:nvGraphicFramePr>
          <p:xfrm>
            <a:off x="3288" y="2931"/>
            <a:ext cx="435" cy="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207" name="Equation" r:id="rId14" imgW="368300" imgH="711200" progId="Equation.DSMT4">
                    <p:embed/>
                  </p:oleObj>
                </mc:Choice>
                <mc:Fallback>
                  <p:oleObj name="Equation" r:id="rId14" imgW="368300" imgH="711200" progId="Equation.DSMT4">
                    <p:embed/>
                    <p:pic>
                      <p:nvPicPr>
                        <p:cNvPr id="0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88" y="2931"/>
                          <a:ext cx="435" cy="8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98723" name="Object 67"/>
          <p:cNvGraphicFramePr>
            <a:graphicFrameLocks noChangeAspect="1"/>
          </p:cNvGraphicFramePr>
          <p:nvPr/>
        </p:nvGraphicFramePr>
        <p:xfrm>
          <a:off x="1585913" y="1052513"/>
          <a:ext cx="1630362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08" name="Visio" r:id="rId16" imgW="1066950" imgH="704763" progId="Visio.Drawing.11">
                  <p:embed/>
                </p:oleObj>
              </mc:Choice>
              <mc:Fallback>
                <p:oleObj name="Visio" r:id="rId16" imgW="1066950" imgH="704763" progId="Visio.Drawing.11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5913" y="1052513"/>
                        <a:ext cx="1630362" cy="1089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8725" name="Rectangle 69"/>
          <p:cNvSpPr>
            <a:spLocks noChangeArrowheads="1"/>
          </p:cNvSpPr>
          <p:nvPr/>
        </p:nvSpPr>
        <p:spPr bwMode="auto">
          <a:xfrm>
            <a:off x="2339975" y="4116388"/>
            <a:ext cx="3744913" cy="647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zh-CN" altLang="en-US" sz="180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98726" name="Rectangle 70"/>
          <p:cNvSpPr>
            <a:spLocks noChangeArrowheads="1"/>
          </p:cNvSpPr>
          <p:nvPr/>
        </p:nvSpPr>
        <p:spPr bwMode="auto">
          <a:xfrm>
            <a:off x="7740650" y="4076700"/>
            <a:ext cx="1008063" cy="647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zh-CN" altLang="en-US" sz="180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98727" name="Rectangle 71"/>
          <p:cNvSpPr>
            <a:spLocks noChangeArrowheads="1"/>
          </p:cNvSpPr>
          <p:nvPr/>
        </p:nvSpPr>
        <p:spPr bwMode="auto">
          <a:xfrm>
            <a:off x="2339975" y="4868863"/>
            <a:ext cx="3744913" cy="647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zh-CN" altLang="en-US" sz="180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98728" name="Rectangle 72"/>
          <p:cNvSpPr>
            <a:spLocks noChangeArrowheads="1"/>
          </p:cNvSpPr>
          <p:nvPr/>
        </p:nvSpPr>
        <p:spPr bwMode="auto">
          <a:xfrm>
            <a:off x="7740650" y="4795838"/>
            <a:ext cx="1008063" cy="720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zh-CN" altLang="en-US" sz="180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98729" name="Rectangle 73"/>
          <p:cNvSpPr>
            <a:spLocks noChangeArrowheads="1"/>
          </p:cNvSpPr>
          <p:nvPr/>
        </p:nvSpPr>
        <p:spPr bwMode="auto">
          <a:xfrm>
            <a:off x="2339975" y="5661025"/>
            <a:ext cx="3744913" cy="6477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zh-CN" altLang="en-US" sz="180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98730" name="Rectangle 74"/>
          <p:cNvSpPr>
            <a:spLocks noChangeArrowheads="1"/>
          </p:cNvSpPr>
          <p:nvPr/>
        </p:nvSpPr>
        <p:spPr bwMode="auto">
          <a:xfrm>
            <a:off x="7740650" y="5588000"/>
            <a:ext cx="1008063" cy="720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zh-CN" altLang="en-US" sz="180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aphicFrame>
        <p:nvGraphicFramePr>
          <p:cNvPr id="198731" name="Object 75"/>
          <p:cNvGraphicFramePr>
            <a:graphicFrameLocks noChangeAspect="1"/>
          </p:cNvGraphicFramePr>
          <p:nvPr/>
        </p:nvGraphicFramePr>
        <p:xfrm>
          <a:off x="250825" y="5516563"/>
          <a:ext cx="1630363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09" name="Visio" r:id="rId18" imgW="1066950" imgH="704763" progId="Visio.Drawing.11">
                  <p:embed/>
                </p:oleObj>
              </mc:Choice>
              <mc:Fallback>
                <p:oleObj name="Visio" r:id="rId18" imgW="1066950" imgH="704763" progId="Visio.Drawing.11">
                  <p:embed/>
                  <p:pic>
                    <p:nvPicPr>
                      <p:cNvPr id="0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5516563"/>
                        <a:ext cx="1630363" cy="1089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8732" name="Object 76"/>
          <p:cNvGraphicFramePr>
            <a:graphicFrameLocks noChangeAspect="1"/>
          </p:cNvGraphicFramePr>
          <p:nvPr/>
        </p:nvGraphicFramePr>
        <p:xfrm>
          <a:off x="900113" y="2627313"/>
          <a:ext cx="1630362" cy="1089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10" name="Visio" r:id="rId20" imgW="1066950" imgH="704763" progId="Visio.Drawing.11">
                  <p:embed/>
                </p:oleObj>
              </mc:Choice>
              <mc:Fallback>
                <p:oleObj name="Visio" r:id="rId20" imgW="1066950" imgH="704763" progId="Visio.Drawing.11">
                  <p:embed/>
                  <p:pic>
                    <p:nvPicPr>
                      <p:cNvPr id="0" name="Object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627313"/>
                        <a:ext cx="1630362" cy="1089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98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198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98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0" dur="2000"/>
                                        <p:tgtEl>
                                          <p:spTgt spid="198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2000"/>
                                        <p:tgtEl>
                                          <p:spTgt spid="198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98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3000"/>
                                        <p:tgtEl>
                                          <p:spTgt spid="198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8" dur="2000"/>
                                        <p:tgtEl>
                                          <p:spTgt spid="1987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8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3" dur="2000"/>
                                        <p:tgtEl>
                                          <p:spTgt spid="1987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8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8" dur="2000"/>
                                        <p:tgtEl>
                                          <p:spTgt spid="1987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8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3" dur="2000"/>
                                        <p:tgtEl>
                                          <p:spTgt spid="1987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8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8" dur="2000"/>
                                        <p:tgtEl>
                                          <p:spTgt spid="1987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8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3" dur="2000"/>
                                        <p:tgtEl>
                                          <p:spTgt spid="1987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8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9" dur="500"/>
                                        <p:tgtEl>
                                          <p:spTgt spid="198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1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3" dur="500"/>
                                        <p:tgtEl>
                                          <p:spTgt spid="198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712" grpId="0"/>
      <p:bldP spid="198725" grpId="0" animBg="1"/>
      <p:bldP spid="198726" grpId="0" animBg="1"/>
      <p:bldP spid="198727" grpId="0" animBg="1"/>
      <p:bldP spid="198728" grpId="0" animBg="1"/>
      <p:bldP spid="198729" grpId="0" animBg="1"/>
      <p:bldP spid="1987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7FE1755-F1CA-4C19-BDBC-A01EBD2064C1}" type="datetime1">
              <a:rPr lang="zh-CN" altLang="en-US"/>
              <a:pPr>
                <a:defRPr/>
              </a:pPr>
              <a:t>2021/3/15</a:t>
            </a:fld>
            <a:endParaRPr lang="en-US" altLang="zh-CN"/>
          </a:p>
        </p:txBody>
      </p:sp>
      <p:sp>
        <p:nvSpPr>
          <p:cNvPr id="26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27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4DE468-A266-47A9-A7FA-D67872DF87EA}" type="slidenum">
              <a:rPr lang="en-US" altLang="zh-CN"/>
              <a:pPr>
                <a:defRPr/>
              </a:pPr>
              <a:t>15</a:t>
            </a:fld>
            <a:endParaRPr lang="en-US" altLang="zh-CN"/>
          </a:p>
        </p:txBody>
      </p:sp>
      <p:graphicFrame>
        <p:nvGraphicFramePr>
          <p:cNvPr id="256003" name="Object 3"/>
          <p:cNvGraphicFramePr>
            <a:graphicFrameLocks noChangeAspect="1"/>
          </p:cNvGraphicFramePr>
          <p:nvPr/>
        </p:nvGraphicFramePr>
        <p:xfrm>
          <a:off x="179388" y="1052513"/>
          <a:ext cx="4240212" cy="326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12" name="Visio" r:id="rId3" imgW="2856357" imgH="2203132" progId="Visio.Drawing.11">
                  <p:embed/>
                </p:oleObj>
              </mc:Choice>
              <mc:Fallback>
                <p:oleObj name="Visio" r:id="rId3" imgW="2856357" imgH="2203132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1052513"/>
                        <a:ext cx="4240212" cy="326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04" name="Object 4"/>
          <p:cNvGraphicFramePr>
            <a:graphicFrameLocks noChangeAspect="1"/>
          </p:cNvGraphicFramePr>
          <p:nvPr/>
        </p:nvGraphicFramePr>
        <p:xfrm>
          <a:off x="2468563" y="2505075"/>
          <a:ext cx="609600" cy="164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13" name="Visio" r:id="rId5" imgW="434626" imgH="1076277" progId="Visio.Drawing.11">
                  <p:embed/>
                </p:oleObj>
              </mc:Choice>
              <mc:Fallback>
                <p:oleObj name="Visio" r:id="rId5" imgW="434626" imgH="1076277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8563" y="2505075"/>
                        <a:ext cx="609600" cy="164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>
                                <a:alpha val="50195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7" name="Rectangle 6"/>
          <p:cNvSpPr>
            <a:spLocks noChangeArrowheads="1"/>
          </p:cNvSpPr>
          <p:nvPr/>
        </p:nvSpPr>
        <p:spPr bwMode="auto">
          <a:xfrm>
            <a:off x="539750" y="692150"/>
            <a:ext cx="6235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914400" indent="-4572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371600" indent="-4572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828800" indent="-4572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286000" indent="-4572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743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3200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657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41148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b="1">
                <a:ea typeface="华文隶书" panose="02010800040101010101" pitchFamily="2" charset="-122"/>
              </a:rPr>
              <a:t>b. With voltage source branch </a:t>
            </a:r>
            <a:r>
              <a:rPr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(</a:t>
            </a: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电压源支路</a:t>
            </a:r>
            <a:r>
              <a:rPr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)</a:t>
            </a:r>
          </a:p>
        </p:txBody>
      </p:sp>
      <p:sp>
        <p:nvSpPr>
          <p:cNvPr id="256007" name="Rectangle 7"/>
          <p:cNvSpPr>
            <a:spLocks noChangeArrowheads="1"/>
          </p:cNvSpPr>
          <p:nvPr/>
        </p:nvSpPr>
        <p:spPr bwMode="auto">
          <a:xfrm>
            <a:off x="4645025" y="1484313"/>
            <a:ext cx="4248150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rgbClr val="3333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电压源支路可视为电导为零的诺顿支路</a:t>
            </a:r>
          </a:p>
        </p:txBody>
      </p:sp>
      <p:sp>
        <p:nvSpPr>
          <p:cNvPr id="20489" name="Rectangle 8"/>
          <p:cNvSpPr>
            <a:spLocks noChangeArrowheads="1"/>
          </p:cNvSpPr>
          <p:nvPr/>
        </p:nvSpPr>
        <p:spPr bwMode="auto">
          <a:xfrm>
            <a:off x="381000" y="228600"/>
            <a:ext cx="845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200">
                <a:solidFill>
                  <a:srgbClr val="FF0000"/>
                </a:solidFill>
                <a:ea typeface="华文新魏" panose="02010800040101010101" pitchFamily="2" charset="-122"/>
              </a:rPr>
              <a:t>3.</a:t>
            </a:r>
            <a:r>
              <a:rPr lang="en-US" altLang="zh-CN" sz="2800">
                <a:solidFill>
                  <a:srgbClr val="FF0000"/>
                </a:solidFill>
                <a:ea typeface="华文新魏" panose="02010800040101010101" pitchFamily="2" charset="-122"/>
              </a:rPr>
              <a:t>Nodal analysis </a:t>
            </a:r>
            <a:r>
              <a:rPr lang="en-US" altLang="zh-CN" sz="2800" b="1">
                <a:solidFill>
                  <a:srgbClr val="FF0000"/>
                </a:solidFill>
                <a:ea typeface="华文新魏" panose="02010800040101010101" pitchFamily="2" charset="-122"/>
              </a:rPr>
              <a:t>with source branch</a:t>
            </a:r>
          </a:p>
        </p:txBody>
      </p:sp>
      <p:grpSp>
        <p:nvGrpSpPr>
          <p:cNvPr id="256009" name="Group 9"/>
          <p:cNvGrpSpPr>
            <a:grpSpLocks/>
          </p:cNvGrpSpPr>
          <p:nvPr/>
        </p:nvGrpSpPr>
        <p:grpSpPr bwMode="auto">
          <a:xfrm>
            <a:off x="492125" y="4221163"/>
            <a:ext cx="5664200" cy="2424112"/>
            <a:chOff x="1988" y="2629"/>
            <a:chExt cx="3568" cy="1527"/>
          </a:xfrm>
        </p:grpSpPr>
        <p:graphicFrame>
          <p:nvGraphicFramePr>
            <p:cNvPr id="20505" name="Object 10"/>
            <p:cNvGraphicFramePr>
              <a:graphicFrameLocks noChangeAspect="1"/>
            </p:cNvGraphicFramePr>
            <p:nvPr/>
          </p:nvGraphicFramePr>
          <p:xfrm>
            <a:off x="1988" y="2660"/>
            <a:ext cx="2250" cy="14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14" name="Equation" r:id="rId7" imgW="1905000" imgH="1244600" progId="Equation.DSMT4">
                    <p:embed/>
                  </p:oleObj>
                </mc:Choice>
                <mc:Fallback>
                  <p:oleObj name="Equation" r:id="rId7" imgW="1905000" imgH="1244600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88" y="2660"/>
                          <a:ext cx="2250" cy="14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06" name="Object 11"/>
            <p:cNvGraphicFramePr>
              <a:graphicFrameLocks noChangeAspect="1"/>
            </p:cNvGraphicFramePr>
            <p:nvPr/>
          </p:nvGraphicFramePr>
          <p:xfrm>
            <a:off x="4626" y="2629"/>
            <a:ext cx="930" cy="15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15" name="Equation" r:id="rId9" imgW="787400" imgH="1295400" progId="Equation.DSMT4">
                    <p:embed/>
                  </p:oleObj>
                </mc:Choice>
                <mc:Fallback>
                  <p:oleObj name="Equation" r:id="rId9" imgW="787400" imgH="1295400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26" y="2629"/>
                          <a:ext cx="930" cy="15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07" name="Object 12"/>
            <p:cNvGraphicFramePr>
              <a:graphicFrameLocks noChangeAspect="1"/>
            </p:cNvGraphicFramePr>
            <p:nvPr/>
          </p:nvGraphicFramePr>
          <p:xfrm>
            <a:off x="4214" y="2992"/>
            <a:ext cx="435" cy="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16" name="Equation" r:id="rId11" imgW="368300" imgH="711200" progId="Equation.DSMT4">
                    <p:embed/>
                  </p:oleObj>
                </mc:Choice>
                <mc:Fallback>
                  <p:oleObj name="Equation" r:id="rId11" imgW="368300" imgH="711200" progId="Equation.DSMT4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4" y="2992"/>
                          <a:ext cx="435" cy="8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56013" name="Object 13"/>
          <p:cNvGraphicFramePr>
            <a:graphicFrameLocks noChangeAspect="1"/>
          </p:cNvGraphicFramePr>
          <p:nvPr/>
        </p:nvGraphicFramePr>
        <p:xfrm>
          <a:off x="1547813" y="2636838"/>
          <a:ext cx="950912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17" name="Visio" r:id="rId13" imgW="727805" imgH="1040273" progId="Visio.Drawing.11">
                  <p:embed/>
                </p:oleObj>
              </mc:Choice>
              <mc:Fallback>
                <p:oleObj name="Visio" r:id="rId13" imgW="727805" imgH="1040273" progId="Visio.Drawing.11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2636838"/>
                        <a:ext cx="950912" cy="136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015" name="Rectangle 15"/>
          <p:cNvSpPr>
            <a:spLocks noChangeArrowheads="1"/>
          </p:cNvSpPr>
          <p:nvPr/>
        </p:nvSpPr>
        <p:spPr bwMode="auto">
          <a:xfrm>
            <a:off x="638175" y="4292600"/>
            <a:ext cx="3201988" cy="720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zh-CN" altLang="en-US" sz="18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56016" name="Rectangle 16"/>
          <p:cNvSpPr>
            <a:spLocks noChangeArrowheads="1"/>
          </p:cNvSpPr>
          <p:nvPr/>
        </p:nvSpPr>
        <p:spPr bwMode="auto">
          <a:xfrm>
            <a:off x="5065713" y="4292600"/>
            <a:ext cx="946150" cy="720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zh-CN" altLang="en-US" sz="180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56018" name="Rectangle 18"/>
          <p:cNvSpPr>
            <a:spLocks noChangeArrowheads="1"/>
          </p:cNvSpPr>
          <p:nvPr/>
        </p:nvSpPr>
        <p:spPr bwMode="auto">
          <a:xfrm>
            <a:off x="660400" y="5084763"/>
            <a:ext cx="3168650" cy="720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zh-CN" altLang="en-US" sz="180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56019" name="Rectangle 19"/>
          <p:cNvSpPr>
            <a:spLocks noChangeArrowheads="1"/>
          </p:cNvSpPr>
          <p:nvPr/>
        </p:nvSpPr>
        <p:spPr bwMode="auto">
          <a:xfrm>
            <a:off x="5040313" y="5084763"/>
            <a:ext cx="936625" cy="720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zh-CN" altLang="en-US" sz="180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56021" name="Rectangle 21"/>
          <p:cNvSpPr>
            <a:spLocks noChangeArrowheads="1"/>
          </p:cNvSpPr>
          <p:nvPr/>
        </p:nvSpPr>
        <p:spPr bwMode="auto">
          <a:xfrm>
            <a:off x="671513" y="5876925"/>
            <a:ext cx="3252787" cy="720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zh-CN" altLang="en-US" sz="180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56022" name="Rectangle 22"/>
          <p:cNvSpPr>
            <a:spLocks noChangeArrowheads="1"/>
          </p:cNvSpPr>
          <p:nvPr/>
        </p:nvSpPr>
        <p:spPr bwMode="auto">
          <a:xfrm>
            <a:off x="5051425" y="5876925"/>
            <a:ext cx="936625" cy="7207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zh-CN" altLang="en-US" sz="180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aphicFrame>
        <p:nvGraphicFramePr>
          <p:cNvPr id="256023" name="Object 23"/>
          <p:cNvGraphicFramePr>
            <a:graphicFrameLocks noChangeAspect="1"/>
          </p:cNvGraphicFramePr>
          <p:nvPr/>
        </p:nvGraphicFramePr>
        <p:xfrm>
          <a:off x="6804025" y="5229225"/>
          <a:ext cx="1512888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18" name="Equation" r:id="rId15" imgW="545863" imgH="228501" progId="Equation.DSMT4">
                  <p:embed/>
                </p:oleObj>
              </mc:Choice>
              <mc:Fallback>
                <p:oleObj name="Equation" r:id="rId15" imgW="545863" imgH="228501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025" y="5229225"/>
                        <a:ext cx="1512888" cy="633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6025" name="Group 25"/>
          <p:cNvGrpSpPr>
            <a:grpSpLocks/>
          </p:cNvGrpSpPr>
          <p:nvPr/>
        </p:nvGrpSpPr>
        <p:grpSpPr bwMode="auto">
          <a:xfrm>
            <a:off x="515938" y="5516563"/>
            <a:ext cx="5545137" cy="0"/>
            <a:chOff x="2018" y="3339"/>
            <a:chExt cx="3493" cy="0"/>
          </a:xfrm>
        </p:grpSpPr>
        <p:sp>
          <p:nvSpPr>
            <p:cNvPr id="20503" name="Line 26"/>
            <p:cNvSpPr>
              <a:spLocks noChangeShapeType="1"/>
            </p:cNvSpPr>
            <p:nvPr/>
          </p:nvSpPr>
          <p:spPr bwMode="auto">
            <a:xfrm>
              <a:off x="2018" y="3339"/>
              <a:ext cx="2132" cy="0"/>
            </a:xfrm>
            <a:prstGeom prst="line">
              <a:avLst/>
            </a:prstGeom>
            <a:noFill/>
            <a:ln w="19050">
              <a:solidFill>
                <a:srgbClr val="CC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504" name="Line 27"/>
            <p:cNvSpPr>
              <a:spLocks noChangeShapeType="1"/>
            </p:cNvSpPr>
            <p:nvPr/>
          </p:nvSpPr>
          <p:spPr bwMode="auto">
            <a:xfrm>
              <a:off x="4830" y="3339"/>
              <a:ext cx="681" cy="0"/>
            </a:xfrm>
            <a:prstGeom prst="line">
              <a:avLst/>
            </a:prstGeom>
            <a:noFill/>
            <a:ln w="19050">
              <a:solidFill>
                <a:srgbClr val="CC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56029" name="Rectangle 29"/>
          <p:cNvSpPr>
            <a:spLocks noChangeArrowheads="1"/>
          </p:cNvSpPr>
          <p:nvPr/>
        </p:nvSpPr>
        <p:spPr bwMode="auto">
          <a:xfrm>
            <a:off x="4645025" y="2781300"/>
            <a:ext cx="42481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方法：不列写电位已知的</a:t>
            </a:r>
          </a:p>
          <a:p>
            <a:pPr eaLnBrk="1" hangingPunct="1">
              <a:lnSpc>
                <a:spcPct val="7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      结点的方程</a:t>
            </a:r>
          </a:p>
        </p:txBody>
      </p:sp>
      <p:sp>
        <p:nvSpPr>
          <p:cNvPr id="256030" name="Rectangle 30"/>
          <p:cNvSpPr>
            <a:spLocks noChangeArrowheads="1"/>
          </p:cNvSpPr>
          <p:nvPr/>
        </p:nvSpPr>
        <p:spPr bwMode="auto">
          <a:xfrm>
            <a:off x="5795963" y="2060575"/>
            <a:ext cx="1250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3</a:t>
            </a: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个方程</a:t>
            </a:r>
          </a:p>
        </p:txBody>
      </p:sp>
      <p:sp>
        <p:nvSpPr>
          <p:cNvPr id="256031" name="Rectangle 31"/>
          <p:cNvSpPr>
            <a:spLocks noChangeArrowheads="1"/>
          </p:cNvSpPr>
          <p:nvPr/>
        </p:nvSpPr>
        <p:spPr bwMode="auto">
          <a:xfrm>
            <a:off x="5787290" y="3357563"/>
            <a:ext cx="12682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2</a:t>
            </a:r>
            <a:r>
              <a:rPr lang="zh-CN" altLang="en-US" b="1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个方程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56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256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6" dur="1000"/>
                                        <p:tgtEl>
                                          <p:spTgt spid="256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1" dur="1000"/>
                                        <p:tgtEl>
                                          <p:spTgt spid="256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9" dur="3000"/>
                                        <p:tgtEl>
                                          <p:spTgt spid="2560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56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4" dur="3000"/>
                                        <p:tgtEl>
                                          <p:spTgt spid="2560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56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9" dur="3000"/>
                                        <p:tgtEl>
                                          <p:spTgt spid="2560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5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4" dur="3000"/>
                                        <p:tgtEl>
                                          <p:spTgt spid="2560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5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9" dur="3000"/>
                                        <p:tgtEl>
                                          <p:spTgt spid="2560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56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4" dur="3000"/>
                                        <p:tgtEl>
                                          <p:spTgt spid="2560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5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60" dur="1000"/>
                                        <p:tgtEl>
                                          <p:spTgt spid="256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4" dur="2000"/>
                                        <p:tgtEl>
                                          <p:spTgt spid="256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69" dur="1000"/>
                                        <p:tgtEl>
                                          <p:spTgt spid="256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2000"/>
                                        <p:tgtEl>
                                          <p:spTgt spid="256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8" dur="2000"/>
                                        <p:tgtEl>
                                          <p:spTgt spid="256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07" grpId="0"/>
      <p:bldP spid="256015" grpId="0" animBg="1"/>
      <p:bldP spid="256016" grpId="0" animBg="1"/>
      <p:bldP spid="256018" grpId="0" animBg="1"/>
      <p:bldP spid="256019" grpId="0" animBg="1"/>
      <p:bldP spid="256021" grpId="0" animBg="1"/>
      <p:bldP spid="256022" grpId="0" animBg="1"/>
      <p:bldP spid="256029" grpId="0"/>
      <p:bldP spid="256030" grpId="0"/>
      <p:bldP spid="2560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508672F6-7285-4126-9766-C15C7EE66FC1}" type="datetime1">
              <a:rPr lang="zh-CN" altLang="en-US"/>
              <a:pPr>
                <a:defRPr/>
              </a:pPr>
              <a:t>2021/3/15</a:t>
            </a:fld>
            <a:endParaRPr lang="en-US" altLang="zh-CN"/>
          </a:p>
        </p:txBody>
      </p:sp>
      <p:sp>
        <p:nvSpPr>
          <p:cNvPr id="22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2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4E1FBA-2770-4BA4-8470-B136313DBECA}" type="slidenum">
              <a:rPr lang="en-US" altLang="zh-CN"/>
              <a:pPr>
                <a:defRPr/>
              </a:pPr>
              <a:t>16</a:t>
            </a:fld>
            <a:endParaRPr lang="en-US" altLang="zh-CN"/>
          </a:p>
        </p:txBody>
      </p:sp>
      <p:graphicFrame>
        <p:nvGraphicFramePr>
          <p:cNvPr id="21509" name="Object 2"/>
          <p:cNvGraphicFramePr>
            <a:graphicFrameLocks noChangeAspect="1"/>
          </p:cNvGraphicFramePr>
          <p:nvPr/>
        </p:nvGraphicFramePr>
        <p:xfrm>
          <a:off x="179388" y="1052513"/>
          <a:ext cx="4240212" cy="326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76" name="Visio" r:id="rId3" imgW="2856357" imgH="2203132" progId="Visio.Drawing.11">
                  <p:embed/>
                </p:oleObj>
              </mc:Choice>
              <mc:Fallback>
                <p:oleObj name="Visio" r:id="rId3" imgW="2856357" imgH="2203132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1052513"/>
                        <a:ext cx="4240212" cy="326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0" name="Object 3"/>
          <p:cNvGraphicFramePr>
            <a:graphicFrameLocks noChangeAspect="1"/>
          </p:cNvGraphicFramePr>
          <p:nvPr/>
        </p:nvGraphicFramePr>
        <p:xfrm>
          <a:off x="2468563" y="2505075"/>
          <a:ext cx="609600" cy="164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77" name="Visio" r:id="rId5" imgW="434626" imgH="1076277" progId="Visio.Drawing.11">
                  <p:embed/>
                </p:oleObj>
              </mc:Choice>
              <mc:Fallback>
                <p:oleObj name="Visio" r:id="rId5" imgW="434626" imgH="1076277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8563" y="2505075"/>
                        <a:ext cx="609600" cy="164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>
                                <a:alpha val="50195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1" name="Rectangle 4"/>
          <p:cNvSpPr>
            <a:spLocks noChangeArrowheads="1"/>
          </p:cNvSpPr>
          <p:nvPr/>
        </p:nvSpPr>
        <p:spPr bwMode="auto">
          <a:xfrm>
            <a:off x="539750" y="692150"/>
            <a:ext cx="6235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914400" indent="-4572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371600" indent="-4572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828800" indent="-4572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286000" indent="-4572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743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3200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657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41148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b="1">
                <a:ea typeface="华文隶书" panose="02010800040101010101" pitchFamily="2" charset="-122"/>
              </a:rPr>
              <a:t>b. With voltage source branch </a:t>
            </a:r>
            <a:r>
              <a:rPr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(</a:t>
            </a: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电压源支路</a:t>
            </a:r>
            <a:r>
              <a:rPr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)</a:t>
            </a:r>
          </a:p>
        </p:txBody>
      </p:sp>
      <p:sp>
        <p:nvSpPr>
          <p:cNvPr id="21512" name="Rectangle 5"/>
          <p:cNvSpPr>
            <a:spLocks noChangeArrowheads="1"/>
          </p:cNvSpPr>
          <p:nvPr/>
        </p:nvSpPr>
        <p:spPr bwMode="auto">
          <a:xfrm>
            <a:off x="4645025" y="1484313"/>
            <a:ext cx="4248150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0"/>
              </a:spcBef>
              <a:buFontTx/>
              <a:buNone/>
            </a:pPr>
            <a:r>
              <a:rPr lang="zh-CN" altLang="en-US">
                <a:solidFill>
                  <a:srgbClr val="3333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方法</a:t>
            </a:r>
            <a:r>
              <a:rPr lang="en-US" altLang="zh-CN">
                <a:solidFill>
                  <a:srgbClr val="3333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1</a:t>
            </a:r>
            <a:r>
              <a:rPr lang="zh-CN" altLang="en-US">
                <a:solidFill>
                  <a:srgbClr val="3333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：电压源支路视为电导</a:t>
            </a:r>
          </a:p>
          <a:p>
            <a:pPr eaLnBrk="1" hangingPunct="1">
              <a:lnSpc>
                <a:spcPct val="70000"/>
              </a:lnSpc>
              <a:spcBef>
                <a:spcPct val="0"/>
              </a:spcBef>
              <a:buFontTx/>
              <a:buNone/>
            </a:pPr>
            <a:r>
              <a:rPr lang="zh-CN" altLang="en-US">
                <a:solidFill>
                  <a:srgbClr val="3333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      为零的诺顿支路</a:t>
            </a:r>
          </a:p>
        </p:txBody>
      </p:sp>
      <p:sp>
        <p:nvSpPr>
          <p:cNvPr id="21513" name="Rectangle 6"/>
          <p:cNvSpPr>
            <a:spLocks noChangeArrowheads="1"/>
          </p:cNvSpPr>
          <p:nvPr/>
        </p:nvSpPr>
        <p:spPr bwMode="auto">
          <a:xfrm>
            <a:off x="381000" y="228600"/>
            <a:ext cx="845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200">
                <a:solidFill>
                  <a:srgbClr val="FF0000"/>
                </a:solidFill>
                <a:ea typeface="华文新魏" panose="02010800040101010101" pitchFamily="2" charset="-122"/>
              </a:rPr>
              <a:t>3.</a:t>
            </a:r>
            <a:r>
              <a:rPr lang="en-US" altLang="zh-CN" sz="2800">
                <a:solidFill>
                  <a:srgbClr val="FF0000"/>
                </a:solidFill>
                <a:ea typeface="华文新魏" panose="02010800040101010101" pitchFamily="2" charset="-122"/>
              </a:rPr>
              <a:t>Nodal analysis </a:t>
            </a:r>
            <a:r>
              <a:rPr lang="en-US" altLang="zh-CN" sz="2800" b="1">
                <a:solidFill>
                  <a:srgbClr val="FF0000"/>
                </a:solidFill>
                <a:ea typeface="华文新魏" panose="02010800040101010101" pitchFamily="2" charset="-122"/>
              </a:rPr>
              <a:t>with source branch</a:t>
            </a:r>
          </a:p>
        </p:txBody>
      </p:sp>
      <p:grpSp>
        <p:nvGrpSpPr>
          <p:cNvPr id="21514" name="Group 7"/>
          <p:cNvGrpSpPr>
            <a:grpSpLocks/>
          </p:cNvGrpSpPr>
          <p:nvPr/>
        </p:nvGrpSpPr>
        <p:grpSpPr bwMode="auto">
          <a:xfrm>
            <a:off x="468313" y="4244975"/>
            <a:ext cx="5664200" cy="2424113"/>
            <a:chOff x="1988" y="2629"/>
            <a:chExt cx="3568" cy="1527"/>
          </a:xfrm>
        </p:grpSpPr>
        <p:graphicFrame>
          <p:nvGraphicFramePr>
            <p:cNvPr id="21525" name="Object 8"/>
            <p:cNvGraphicFramePr>
              <a:graphicFrameLocks noChangeAspect="1"/>
            </p:cNvGraphicFramePr>
            <p:nvPr/>
          </p:nvGraphicFramePr>
          <p:xfrm>
            <a:off x="1988" y="2660"/>
            <a:ext cx="2250" cy="14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78" name="Equation" r:id="rId7" imgW="1905000" imgH="1244600" progId="Equation.DSMT4">
                    <p:embed/>
                  </p:oleObj>
                </mc:Choice>
                <mc:Fallback>
                  <p:oleObj name="Equation" r:id="rId7" imgW="1905000" imgH="1244600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88" y="2660"/>
                          <a:ext cx="2250" cy="14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26" name="Object 9"/>
            <p:cNvGraphicFramePr>
              <a:graphicFrameLocks noChangeAspect="1"/>
            </p:cNvGraphicFramePr>
            <p:nvPr/>
          </p:nvGraphicFramePr>
          <p:xfrm>
            <a:off x="4626" y="2629"/>
            <a:ext cx="930" cy="15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79" name="Equation" r:id="rId9" imgW="787400" imgH="1295400" progId="Equation.DSMT4">
                    <p:embed/>
                  </p:oleObj>
                </mc:Choice>
                <mc:Fallback>
                  <p:oleObj name="Equation" r:id="rId9" imgW="787400" imgH="1295400" progId="Equation.DSMT4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26" y="2629"/>
                          <a:ext cx="930" cy="15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27" name="Object 10"/>
            <p:cNvGraphicFramePr>
              <a:graphicFrameLocks noChangeAspect="1"/>
            </p:cNvGraphicFramePr>
            <p:nvPr/>
          </p:nvGraphicFramePr>
          <p:xfrm>
            <a:off x="4214" y="2992"/>
            <a:ext cx="435" cy="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180" name="Equation" r:id="rId11" imgW="368300" imgH="711200" progId="Equation.DSMT4">
                    <p:embed/>
                  </p:oleObj>
                </mc:Choice>
                <mc:Fallback>
                  <p:oleObj name="Equation" r:id="rId11" imgW="368300" imgH="711200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4" y="2992"/>
                          <a:ext cx="435" cy="8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1515" name="Object 11"/>
          <p:cNvGraphicFramePr>
            <a:graphicFrameLocks noChangeAspect="1"/>
          </p:cNvGraphicFramePr>
          <p:nvPr/>
        </p:nvGraphicFramePr>
        <p:xfrm>
          <a:off x="1547813" y="2636838"/>
          <a:ext cx="950912" cy="1368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81" name="Visio" r:id="rId13" imgW="727805" imgH="1040273" progId="Visio.Drawing.11">
                  <p:embed/>
                </p:oleObj>
              </mc:Choice>
              <mc:Fallback>
                <p:oleObj name="Visio" r:id="rId13" imgW="727805" imgH="1040273" progId="Visio.Drawing.11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2636838"/>
                        <a:ext cx="950912" cy="1368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16" name="Object 21"/>
          <p:cNvGraphicFramePr>
            <a:graphicFrameLocks noChangeAspect="1"/>
          </p:cNvGraphicFramePr>
          <p:nvPr/>
        </p:nvGraphicFramePr>
        <p:xfrm>
          <a:off x="6804025" y="5229225"/>
          <a:ext cx="1512888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82" name="Equation" r:id="rId15" imgW="545863" imgH="228501" progId="Equation.DSMT4">
                  <p:embed/>
                </p:oleObj>
              </mc:Choice>
              <mc:Fallback>
                <p:oleObj name="Equation" r:id="rId15" imgW="545863" imgH="228501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025" y="5229225"/>
                        <a:ext cx="1512888" cy="633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517" name="Group 22"/>
          <p:cNvGrpSpPr>
            <a:grpSpLocks/>
          </p:cNvGrpSpPr>
          <p:nvPr/>
        </p:nvGrpSpPr>
        <p:grpSpPr bwMode="auto">
          <a:xfrm>
            <a:off x="515938" y="5516563"/>
            <a:ext cx="5545137" cy="0"/>
            <a:chOff x="2018" y="3339"/>
            <a:chExt cx="3493" cy="0"/>
          </a:xfrm>
        </p:grpSpPr>
        <p:sp>
          <p:nvSpPr>
            <p:cNvPr id="21523" name="Line 23"/>
            <p:cNvSpPr>
              <a:spLocks noChangeShapeType="1"/>
            </p:cNvSpPr>
            <p:nvPr/>
          </p:nvSpPr>
          <p:spPr bwMode="auto">
            <a:xfrm>
              <a:off x="2018" y="3339"/>
              <a:ext cx="2132" cy="0"/>
            </a:xfrm>
            <a:prstGeom prst="line">
              <a:avLst/>
            </a:prstGeom>
            <a:noFill/>
            <a:ln w="19050">
              <a:solidFill>
                <a:srgbClr val="CC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24" name="Line 24"/>
            <p:cNvSpPr>
              <a:spLocks noChangeShapeType="1"/>
            </p:cNvSpPr>
            <p:nvPr/>
          </p:nvSpPr>
          <p:spPr bwMode="auto">
            <a:xfrm>
              <a:off x="4830" y="3339"/>
              <a:ext cx="681" cy="0"/>
            </a:xfrm>
            <a:prstGeom prst="line">
              <a:avLst/>
            </a:prstGeom>
            <a:noFill/>
            <a:ln w="19050">
              <a:solidFill>
                <a:srgbClr val="CC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1518" name="Rectangle 25"/>
          <p:cNvSpPr>
            <a:spLocks noChangeArrowheads="1"/>
          </p:cNvSpPr>
          <p:nvPr/>
        </p:nvSpPr>
        <p:spPr bwMode="auto">
          <a:xfrm>
            <a:off x="4645025" y="2781300"/>
            <a:ext cx="42481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0"/>
              </a:spcBef>
              <a:buFontTx/>
              <a:buNone/>
            </a:pPr>
            <a:r>
              <a:rPr lang="zh-CN" altLang="en-US">
                <a:solidFill>
                  <a:srgbClr val="3333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方法</a:t>
            </a:r>
            <a:r>
              <a:rPr lang="en-US" altLang="zh-CN">
                <a:solidFill>
                  <a:srgbClr val="3333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2</a:t>
            </a:r>
            <a:r>
              <a:rPr lang="zh-CN" altLang="en-US">
                <a:solidFill>
                  <a:srgbClr val="3333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：不列写电位已知的</a:t>
            </a:r>
          </a:p>
          <a:p>
            <a:pPr eaLnBrk="1" hangingPunct="1">
              <a:lnSpc>
                <a:spcPct val="70000"/>
              </a:lnSpc>
              <a:spcBef>
                <a:spcPct val="0"/>
              </a:spcBef>
              <a:buFontTx/>
              <a:buNone/>
            </a:pPr>
            <a:r>
              <a:rPr lang="zh-CN" altLang="en-US">
                <a:solidFill>
                  <a:srgbClr val="3333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      结点的方程</a:t>
            </a:r>
          </a:p>
        </p:txBody>
      </p:sp>
      <p:sp>
        <p:nvSpPr>
          <p:cNvPr id="21519" name="Rectangle 26"/>
          <p:cNvSpPr>
            <a:spLocks noChangeArrowheads="1"/>
          </p:cNvSpPr>
          <p:nvPr/>
        </p:nvSpPr>
        <p:spPr bwMode="auto">
          <a:xfrm>
            <a:off x="5795963" y="2060575"/>
            <a:ext cx="1250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3</a:t>
            </a: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个方程</a:t>
            </a:r>
          </a:p>
        </p:txBody>
      </p:sp>
      <p:sp>
        <p:nvSpPr>
          <p:cNvPr id="21520" name="Rectangle 27"/>
          <p:cNvSpPr>
            <a:spLocks noChangeArrowheads="1"/>
          </p:cNvSpPr>
          <p:nvPr/>
        </p:nvSpPr>
        <p:spPr bwMode="auto">
          <a:xfrm>
            <a:off x="5795963" y="3357563"/>
            <a:ext cx="1250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2</a:t>
            </a: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个方程</a:t>
            </a:r>
          </a:p>
        </p:txBody>
      </p:sp>
      <p:graphicFrame>
        <p:nvGraphicFramePr>
          <p:cNvPr id="259100" name="Object 28"/>
          <p:cNvGraphicFramePr>
            <a:graphicFrameLocks noChangeAspect="1"/>
          </p:cNvGraphicFramePr>
          <p:nvPr/>
        </p:nvGraphicFramePr>
        <p:xfrm>
          <a:off x="4572000" y="1052513"/>
          <a:ext cx="4240213" cy="326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83" name="VISIO" r:id="rId17" imgW="2829923" imgH="2168087" progId="Visio.Drawing.5">
                  <p:embed/>
                </p:oleObj>
              </mc:Choice>
              <mc:Fallback>
                <p:oleObj name="VISIO" r:id="rId17" imgW="2829923" imgH="2168087" progId="Visio.Drawing.5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052513"/>
                        <a:ext cx="4240213" cy="326072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9101" name="Object 29"/>
          <p:cNvGraphicFramePr>
            <a:graphicFrameLocks noChangeAspect="1"/>
          </p:cNvGraphicFramePr>
          <p:nvPr/>
        </p:nvGraphicFramePr>
        <p:xfrm>
          <a:off x="6375400" y="2492375"/>
          <a:ext cx="1104900" cy="165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84" name="Visio" r:id="rId19" imgW="768525" imgH="1076277" progId="Visio.Drawing.11">
                  <p:embed/>
                </p:oleObj>
              </mc:Choice>
              <mc:Fallback>
                <p:oleObj name="Visio" r:id="rId19" imgW="768525" imgH="1076277" progId="Visio.Drawing.11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5400" y="2492375"/>
                        <a:ext cx="1104900" cy="1657350"/>
                      </a:xfrm>
                      <a:prstGeom prst="rect">
                        <a:avLst/>
                      </a:prstGeom>
                      <a:solidFill>
                        <a:schemeClr val="bg1">
                          <a:alpha val="50195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59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259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A1252275-023C-4022-8E95-2F0AC2F34F0E}" type="datetime1">
              <a:rPr lang="zh-CN" altLang="en-US"/>
              <a:pPr>
                <a:defRPr/>
              </a:pPr>
              <a:t>2021/3/15</a:t>
            </a:fld>
            <a:endParaRPr lang="en-US" altLang="zh-CN"/>
          </a:p>
        </p:txBody>
      </p:sp>
      <p:sp>
        <p:nvSpPr>
          <p:cNvPr id="3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3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474BD3-D3B3-4FFF-8329-A5117DC02CE6}" type="slidenum">
              <a:rPr lang="en-US" altLang="zh-CN"/>
              <a:pPr>
                <a:defRPr/>
              </a:pPr>
              <a:t>17</a:t>
            </a:fld>
            <a:endParaRPr lang="en-US" altLang="zh-CN"/>
          </a:p>
        </p:txBody>
      </p:sp>
      <p:grpSp>
        <p:nvGrpSpPr>
          <p:cNvPr id="218140" name="Group 28"/>
          <p:cNvGrpSpPr>
            <a:grpSpLocks/>
          </p:cNvGrpSpPr>
          <p:nvPr/>
        </p:nvGrpSpPr>
        <p:grpSpPr bwMode="auto">
          <a:xfrm>
            <a:off x="323850" y="4292600"/>
            <a:ext cx="5462588" cy="2328863"/>
            <a:chOff x="2115" y="2660"/>
            <a:chExt cx="3441" cy="1467"/>
          </a:xfrm>
        </p:grpSpPr>
        <p:graphicFrame>
          <p:nvGraphicFramePr>
            <p:cNvPr id="22562" name="Object 29"/>
            <p:cNvGraphicFramePr>
              <a:graphicFrameLocks noChangeAspect="1"/>
            </p:cNvGraphicFramePr>
            <p:nvPr/>
          </p:nvGraphicFramePr>
          <p:xfrm>
            <a:off x="2115" y="2660"/>
            <a:ext cx="1995" cy="14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141" name="Equation" r:id="rId3" imgW="1689100" imgH="1244600" progId="Equation.DSMT4">
                    <p:embed/>
                  </p:oleObj>
                </mc:Choice>
                <mc:Fallback>
                  <p:oleObj name="Equation" r:id="rId3" imgW="1689100" imgH="1244600" progId="Equation.DSMT4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15" y="2660"/>
                          <a:ext cx="1995" cy="14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63" name="Object 30"/>
            <p:cNvGraphicFramePr>
              <a:graphicFrameLocks noChangeAspect="1"/>
            </p:cNvGraphicFramePr>
            <p:nvPr/>
          </p:nvGraphicFramePr>
          <p:xfrm>
            <a:off x="4626" y="2868"/>
            <a:ext cx="930" cy="10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142" name="Equation" r:id="rId5" imgW="787400" imgH="889000" progId="Equation.DSMT4">
                    <p:embed/>
                  </p:oleObj>
                </mc:Choice>
                <mc:Fallback>
                  <p:oleObj name="Equation" r:id="rId5" imgW="787400" imgH="889000" progId="Equation.DSMT4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26" y="2868"/>
                          <a:ext cx="930" cy="10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64" name="Object 31"/>
            <p:cNvGraphicFramePr>
              <a:graphicFrameLocks noChangeAspect="1"/>
            </p:cNvGraphicFramePr>
            <p:nvPr/>
          </p:nvGraphicFramePr>
          <p:xfrm>
            <a:off x="4214" y="2992"/>
            <a:ext cx="435" cy="8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143" name="Equation" r:id="rId7" imgW="368300" imgH="711200" progId="Equation.DSMT4">
                    <p:embed/>
                  </p:oleObj>
                </mc:Choice>
                <mc:Fallback>
                  <p:oleObj name="Equation" r:id="rId7" imgW="368300" imgH="711200" progId="Equation.DSMT4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14" y="2992"/>
                          <a:ext cx="435" cy="8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2534" name="Object 21"/>
          <p:cNvGraphicFramePr>
            <a:graphicFrameLocks noChangeAspect="1"/>
          </p:cNvGraphicFramePr>
          <p:nvPr/>
        </p:nvGraphicFramePr>
        <p:xfrm>
          <a:off x="179388" y="981075"/>
          <a:ext cx="4240212" cy="326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4" name="Visio" r:id="rId9" imgW="2856357" imgH="2203132" progId="Visio.Drawing.11">
                  <p:embed/>
                </p:oleObj>
              </mc:Choice>
              <mc:Fallback>
                <p:oleObj name="Visio" r:id="rId9" imgW="2856357" imgH="2203132" progId="Visio.Drawing.11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981075"/>
                        <a:ext cx="4240212" cy="326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5" name="Rectangle 11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28600"/>
            <a:ext cx="8458200" cy="457200"/>
          </a:xfrm>
        </p:spPr>
        <p:txBody>
          <a:bodyPr/>
          <a:lstStyle/>
          <a:p>
            <a:pPr algn="l" eaLnBrk="1" hangingPunct="1"/>
            <a:r>
              <a:rPr lang="en-US" altLang="zh-CN">
                <a:solidFill>
                  <a:schemeClr val="hlink"/>
                </a:solidFill>
              </a:rPr>
              <a:t>3.</a:t>
            </a:r>
            <a:r>
              <a:rPr lang="en-US" altLang="zh-CN" sz="2800">
                <a:solidFill>
                  <a:schemeClr val="hlink"/>
                </a:solidFill>
              </a:rPr>
              <a:t>Nodal analysis </a:t>
            </a:r>
            <a:r>
              <a:rPr lang="en-US" altLang="zh-CN" sz="2800" b="1">
                <a:solidFill>
                  <a:schemeClr val="hlink"/>
                </a:solidFill>
              </a:rPr>
              <a:t>with source branches</a:t>
            </a:r>
          </a:p>
        </p:txBody>
      </p:sp>
      <p:graphicFrame>
        <p:nvGraphicFramePr>
          <p:cNvPr id="218132" name="Object 20"/>
          <p:cNvGraphicFramePr>
            <a:graphicFrameLocks noChangeAspect="1"/>
          </p:cNvGraphicFramePr>
          <p:nvPr/>
        </p:nvGraphicFramePr>
        <p:xfrm>
          <a:off x="1108075" y="2116138"/>
          <a:ext cx="1328738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5" name="Visio" r:id="rId11" imgW="914686" imgH="465915" progId="Visio.Drawing.11">
                  <p:embed/>
                </p:oleObj>
              </mc:Choice>
              <mc:Fallback>
                <p:oleObj name="Visio" r:id="rId11" imgW="914686" imgH="465915" progId="Visio.Drawing.11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8075" y="2116138"/>
                        <a:ext cx="1328738" cy="655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>
                                <a:alpha val="50195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7" name="Rectangle 22"/>
          <p:cNvSpPr>
            <a:spLocks noChangeArrowheads="1"/>
          </p:cNvSpPr>
          <p:nvPr/>
        </p:nvSpPr>
        <p:spPr bwMode="auto">
          <a:xfrm>
            <a:off x="539750" y="595313"/>
            <a:ext cx="6235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914400" indent="-4572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371600" indent="-4572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828800" indent="-4572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286000" indent="-4572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743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3200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657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41148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b="1">
                <a:ea typeface="华文隶书" panose="02010800040101010101" pitchFamily="2" charset="-122"/>
              </a:rPr>
              <a:t>b. With voltage source branch </a:t>
            </a:r>
            <a:r>
              <a:rPr lang="en-US" altLang="zh-CN">
                <a:ea typeface="隶书" panose="02010509060101010101" pitchFamily="49" charset="-122"/>
              </a:rPr>
              <a:t>(</a:t>
            </a:r>
            <a:r>
              <a:rPr lang="zh-CN" altLang="en-US">
                <a:ea typeface="隶书" panose="02010509060101010101" pitchFamily="49" charset="-122"/>
              </a:rPr>
              <a:t>电压源支路</a:t>
            </a:r>
            <a:r>
              <a:rPr lang="en-US" altLang="zh-CN">
                <a:ea typeface="隶书" panose="02010509060101010101" pitchFamily="49" charset="-122"/>
              </a:rPr>
              <a:t>)</a:t>
            </a:r>
          </a:p>
        </p:txBody>
      </p:sp>
      <p:sp>
        <p:nvSpPr>
          <p:cNvPr id="218136" name="Oval 24"/>
          <p:cNvSpPr>
            <a:spLocks noChangeArrowheads="1"/>
          </p:cNvSpPr>
          <p:nvPr/>
        </p:nvSpPr>
        <p:spPr bwMode="auto">
          <a:xfrm>
            <a:off x="395288" y="1989138"/>
            <a:ext cx="2520950" cy="720725"/>
          </a:xfrm>
          <a:prstGeom prst="ellipse">
            <a:avLst/>
          </a:prstGeom>
          <a:noFill/>
          <a:ln w="9525">
            <a:solidFill>
              <a:srgbClr val="CC00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zh-CN" altLang="en-US" sz="180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aphicFrame>
        <p:nvGraphicFramePr>
          <p:cNvPr id="218139" name="Object 27"/>
          <p:cNvGraphicFramePr>
            <a:graphicFrameLocks noChangeAspect="1"/>
          </p:cNvGraphicFramePr>
          <p:nvPr/>
        </p:nvGraphicFramePr>
        <p:xfrm>
          <a:off x="1331913" y="2771775"/>
          <a:ext cx="1152525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6" name="Visio" r:id="rId13" imgW="1006412" imgH="711518" progId="Visio.Drawing.11">
                  <p:embed/>
                </p:oleObj>
              </mc:Choice>
              <mc:Fallback>
                <p:oleObj name="Visio" r:id="rId13" imgW="1006412" imgH="711518" progId="Visio.Drawing.11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2771775"/>
                        <a:ext cx="1152525" cy="801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8144" name="Rectangle 32"/>
          <p:cNvSpPr>
            <a:spLocks noChangeArrowheads="1"/>
          </p:cNvSpPr>
          <p:nvPr/>
        </p:nvSpPr>
        <p:spPr bwMode="auto">
          <a:xfrm>
            <a:off x="4941888" y="1125538"/>
            <a:ext cx="4202112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rgbClr val="3333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电压源支路可视为电导为零的诺顿支路</a:t>
            </a:r>
          </a:p>
        </p:txBody>
      </p:sp>
      <p:graphicFrame>
        <p:nvGraphicFramePr>
          <p:cNvPr id="218145" name="Object 33"/>
          <p:cNvGraphicFramePr>
            <a:graphicFrameLocks noChangeAspect="1"/>
          </p:cNvGraphicFramePr>
          <p:nvPr/>
        </p:nvGraphicFramePr>
        <p:xfrm>
          <a:off x="6286500" y="5734050"/>
          <a:ext cx="1525588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7" name="Equation" r:id="rId15" imgW="761669" imgH="228501" progId="Equation.DSMT4">
                  <p:embed/>
                </p:oleObj>
              </mc:Choice>
              <mc:Fallback>
                <p:oleObj name="Equation" r:id="rId15" imgW="761669" imgH="228501" progId="Equation.DSMT4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0" y="5734050"/>
                        <a:ext cx="1525588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8146" name="Rectangle 34"/>
          <p:cNvSpPr>
            <a:spLocks noChangeArrowheads="1"/>
          </p:cNvSpPr>
          <p:nvPr/>
        </p:nvSpPr>
        <p:spPr bwMode="auto">
          <a:xfrm>
            <a:off x="4941888" y="2205038"/>
            <a:ext cx="4022725" cy="34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方法：列写广义结点方程</a:t>
            </a:r>
          </a:p>
        </p:txBody>
      </p:sp>
      <p:grpSp>
        <p:nvGrpSpPr>
          <p:cNvPr id="218170" name="Group 58"/>
          <p:cNvGrpSpPr>
            <a:grpSpLocks/>
          </p:cNvGrpSpPr>
          <p:nvPr/>
        </p:nvGrpSpPr>
        <p:grpSpPr bwMode="auto">
          <a:xfrm>
            <a:off x="468313" y="4365625"/>
            <a:ext cx="5183187" cy="720725"/>
            <a:chOff x="295" y="2523"/>
            <a:chExt cx="3220" cy="454"/>
          </a:xfrm>
        </p:grpSpPr>
        <p:sp>
          <p:nvSpPr>
            <p:cNvPr id="22560" name="Rectangle 56"/>
            <p:cNvSpPr>
              <a:spLocks noChangeArrowheads="1"/>
            </p:cNvSpPr>
            <p:nvPr/>
          </p:nvSpPr>
          <p:spPr bwMode="auto">
            <a:xfrm>
              <a:off x="295" y="2523"/>
              <a:ext cx="1814" cy="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endParaRPr lang="zh-CN" altLang="en-US" sz="1800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22561" name="Rectangle 57"/>
            <p:cNvSpPr>
              <a:spLocks noChangeArrowheads="1"/>
            </p:cNvSpPr>
            <p:nvPr/>
          </p:nvSpPr>
          <p:spPr bwMode="auto">
            <a:xfrm>
              <a:off x="2925" y="2523"/>
              <a:ext cx="590" cy="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endParaRPr lang="zh-CN" altLang="en-US" sz="1800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218151" name="Group 39"/>
          <p:cNvGrpSpPr>
            <a:grpSpLocks/>
          </p:cNvGrpSpPr>
          <p:nvPr/>
        </p:nvGrpSpPr>
        <p:grpSpPr bwMode="auto">
          <a:xfrm flipV="1">
            <a:off x="395288" y="4797425"/>
            <a:ext cx="5256212" cy="69850"/>
            <a:chOff x="2018" y="3339"/>
            <a:chExt cx="3493" cy="0"/>
          </a:xfrm>
        </p:grpSpPr>
        <p:sp>
          <p:nvSpPr>
            <p:cNvPr id="22558" name="Line 40"/>
            <p:cNvSpPr>
              <a:spLocks noChangeShapeType="1"/>
            </p:cNvSpPr>
            <p:nvPr/>
          </p:nvSpPr>
          <p:spPr bwMode="auto">
            <a:xfrm>
              <a:off x="2018" y="3339"/>
              <a:ext cx="2132" cy="0"/>
            </a:xfrm>
            <a:prstGeom prst="line">
              <a:avLst/>
            </a:prstGeom>
            <a:noFill/>
            <a:ln w="28575">
              <a:solidFill>
                <a:srgbClr val="CC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59" name="Line 41"/>
            <p:cNvSpPr>
              <a:spLocks noChangeShapeType="1"/>
            </p:cNvSpPr>
            <p:nvPr/>
          </p:nvSpPr>
          <p:spPr bwMode="auto">
            <a:xfrm>
              <a:off x="4830" y="3339"/>
              <a:ext cx="681" cy="0"/>
            </a:xfrm>
            <a:prstGeom prst="line">
              <a:avLst/>
            </a:prstGeom>
            <a:noFill/>
            <a:ln w="28575">
              <a:solidFill>
                <a:srgbClr val="CC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18171" name="Group 59"/>
          <p:cNvGrpSpPr>
            <a:grpSpLocks/>
          </p:cNvGrpSpPr>
          <p:nvPr/>
        </p:nvGrpSpPr>
        <p:grpSpPr bwMode="auto">
          <a:xfrm>
            <a:off x="468313" y="5084763"/>
            <a:ext cx="5111750" cy="720725"/>
            <a:chOff x="295" y="2523"/>
            <a:chExt cx="3220" cy="454"/>
          </a:xfrm>
        </p:grpSpPr>
        <p:sp>
          <p:nvSpPr>
            <p:cNvPr id="22556" name="Rectangle 60"/>
            <p:cNvSpPr>
              <a:spLocks noChangeArrowheads="1"/>
            </p:cNvSpPr>
            <p:nvPr/>
          </p:nvSpPr>
          <p:spPr bwMode="auto">
            <a:xfrm>
              <a:off x="295" y="2523"/>
              <a:ext cx="1814" cy="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endParaRPr lang="zh-CN" altLang="en-US" sz="1800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22557" name="Rectangle 61"/>
            <p:cNvSpPr>
              <a:spLocks noChangeArrowheads="1"/>
            </p:cNvSpPr>
            <p:nvPr/>
          </p:nvSpPr>
          <p:spPr bwMode="auto">
            <a:xfrm>
              <a:off x="2925" y="2523"/>
              <a:ext cx="590" cy="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endParaRPr lang="zh-CN" altLang="en-US" sz="1800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218174" name="Group 62"/>
          <p:cNvGrpSpPr>
            <a:grpSpLocks/>
          </p:cNvGrpSpPr>
          <p:nvPr/>
        </p:nvGrpSpPr>
        <p:grpSpPr bwMode="auto">
          <a:xfrm>
            <a:off x="468313" y="5805488"/>
            <a:ext cx="5111750" cy="720725"/>
            <a:chOff x="295" y="2523"/>
            <a:chExt cx="3220" cy="454"/>
          </a:xfrm>
        </p:grpSpPr>
        <p:sp>
          <p:nvSpPr>
            <p:cNvPr id="22554" name="Rectangle 63"/>
            <p:cNvSpPr>
              <a:spLocks noChangeArrowheads="1"/>
            </p:cNvSpPr>
            <p:nvPr/>
          </p:nvSpPr>
          <p:spPr bwMode="auto">
            <a:xfrm>
              <a:off x="295" y="2523"/>
              <a:ext cx="1814" cy="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endParaRPr lang="zh-CN" altLang="en-US" sz="1800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22555" name="Rectangle 64"/>
            <p:cNvSpPr>
              <a:spLocks noChangeArrowheads="1"/>
            </p:cNvSpPr>
            <p:nvPr/>
          </p:nvSpPr>
          <p:spPr bwMode="auto">
            <a:xfrm>
              <a:off x="2925" y="2523"/>
              <a:ext cx="590" cy="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endParaRPr lang="zh-CN" altLang="en-US" sz="1800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218154" name="Group 42"/>
          <p:cNvGrpSpPr>
            <a:grpSpLocks/>
          </p:cNvGrpSpPr>
          <p:nvPr/>
        </p:nvGrpSpPr>
        <p:grpSpPr bwMode="auto">
          <a:xfrm>
            <a:off x="395288" y="5445125"/>
            <a:ext cx="5256212" cy="73025"/>
            <a:chOff x="2018" y="3339"/>
            <a:chExt cx="3493" cy="0"/>
          </a:xfrm>
        </p:grpSpPr>
        <p:sp>
          <p:nvSpPr>
            <p:cNvPr id="22552" name="Line 43"/>
            <p:cNvSpPr>
              <a:spLocks noChangeShapeType="1"/>
            </p:cNvSpPr>
            <p:nvPr/>
          </p:nvSpPr>
          <p:spPr bwMode="auto">
            <a:xfrm>
              <a:off x="2018" y="3339"/>
              <a:ext cx="2132" cy="0"/>
            </a:xfrm>
            <a:prstGeom prst="line">
              <a:avLst/>
            </a:prstGeom>
            <a:noFill/>
            <a:ln w="28575">
              <a:solidFill>
                <a:srgbClr val="CC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53" name="Line 44"/>
            <p:cNvSpPr>
              <a:spLocks noChangeShapeType="1"/>
            </p:cNvSpPr>
            <p:nvPr/>
          </p:nvSpPr>
          <p:spPr bwMode="auto">
            <a:xfrm>
              <a:off x="4830" y="3339"/>
              <a:ext cx="681" cy="0"/>
            </a:xfrm>
            <a:prstGeom prst="line">
              <a:avLst/>
            </a:prstGeom>
            <a:noFill/>
            <a:ln w="28575">
              <a:solidFill>
                <a:srgbClr val="CC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218150" name="Object 38"/>
          <p:cNvGraphicFramePr>
            <a:graphicFrameLocks noChangeAspect="1"/>
          </p:cNvGraphicFramePr>
          <p:nvPr/>
        </p:nvGraphicFramePr>
        <p:xfrm>
          <a:off x="4932363" y="2636838"/>
          <a:ext cx="4024312" cy="152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8" name="Equation" r:id="rId17" imgW="2146300" imgH="812800" progId="Equation.DSMT4">
                  <p:embed/>
                </p:oleObj>
              </mc:Choice>
              <mc:Fallback>
                <p:oleObj name="Equation" r:id="rId17" imgW="2146300" imgH="812800" progId="Equation.DSMT4">
                  <p:embed/>
                  <p:pic>
                    <p:nvPicPr>
                      <p:cNvPr id="0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2636838"/>
                        <a:ext cx="4024312" cy="1520825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8179" name="Rectangle 67"/>
          <p:cNvSpPr>
            <a:spLocks noChangeArrowheads="1"/>
          </p:cNvSpPr>
          <p:nvPr/>
        </p:nvSpPr>
        <p:spPr bwMode="auto">
          <a:xfrm>
            <a:off x="6156325" y="1700213"/>
            <a:ext cx="1250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4</a:t>
            </a: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个方程</a:t>
            </a:r>
          </a:p>
        </p:txBody>
      </p:sp>
      <p:sp>
        <p:nvSpPr>
          <p:cNvPr id="218180" name="Rectangle 68"/>
          <p:cNvSpPr>
            <a:spLocks noChangeArrowheads="1"/>
          </p:cNvSpPr>
          <p:nvPr/>
        </p:nvSpPr>
        <p:spPr bwMode="auto">
          <a:xfrm>
            <a:off x="6219090" y="4076700"/>
            <a:ext cx="12682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3</a:t>
            </a:r>
            <a:r>
              <a:rPr lang="zh-CN" altLang="en-US" b="1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个方程</a:t>
            </a:r>
          </a:p>
        </p:txBody>
      </p:sp>
      <p:sp>
        <p:nvSpPr>
          <p:cNvPr id="218181" name="AutoShape 69"/>
          <p:cNvSpPr>
            <a:spLocks noChangeArrowheads="1"/>
          </p:cNvSpPr>
          <p:nvPr/>
        </p:nvSpPr>
        <p:spPr bwMode="auto">
          <a:xfrm>
            <a:off x="5795963" y="4292600"/>
            <a:ext cx="360362" cy="1008063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2147483646 w 21600"/>
              <a:gd name="T7" fmla="*/ 2147483646 h 21600"/>
              <a:gd name="T8" fmla="*/ 2147483646 w 21600"/>
              <a:gd name="T9" fmla="*/ 2147483646 h 21600"/>
              <a:gd name="T10" fmla="*/ 2147483646 w 21600"/>
              <a:gd name="T11" fmla="*/ 2147483646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14400 h 21600"/>
              <a:gd name="T20" fmla="*/ 18514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lnTo>
                  <a:pt x="15429" y="0"/>
                </a:lnTo>
                <a:close/>
              </a:path>
            </a:pathLst>
          </a:custGeom>
          <a:solidFill>
            <a:srgbClr val="FF00FF"/>
          </a:solidFill>
          <a:ln w="9525">
            <a:solidFill>
              <a:srgbClr val="FF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18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2" dur="1000"/>
                                        <p:tgtEl>
                                          <p:spTgt spid="218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1000"/>
                                        <p:tgtEl>
                                          <p:spTgt spid="218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18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5" dur="3000"/>
                                        <p:tgtEl>
                                          <p:spTgt spid="218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18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0" dur="3000"/>
                                        <p:tgtEl>
                                          <p:spTgt spid="218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18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5" dur="3000"/>
                                        <p:tgtEl>
                                          <p:spTgt spid="218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18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41" dur="1000"/>
                                        <p:tgtEl>
                                          <p:spTgt spid="218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5" dur="2000"/>
                                        <p:tgtEl>
                                          <p:spTgt spid="218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3000"/>
                                        <p:tgtEl>
                                          <p:spTgt spid="218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3000"/>
                                        <p:tgtEl>
                                          <p:spTgt spid="218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2000"/>
                                        <p:tgtEl>
                                          <p:spTgt spid="218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218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7" dur="2000"/>
                                        <p:tgtEl>
                                          <p:spTgt spid="218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2" dur="1000"/>
                                        <p:tgtEl>
                                          <p:spTgt spid="218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5" dur="3000"/>
                                        <p:tgtEl>
                                          <p:spTgt spid="218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3000"/>
                                        <p:tgtEl>
                                          <p:spTgt spid="218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1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7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3000"/>
                                        <p:tgtEl>
                                          <p:spTgt spid="21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136" grpId="0" animBg="1"/>
      <p:bldP spid="218144" grpId="0"/>
      <p:bldP spid="218146" grpId="0"/>
      <p:bldP spid="218179" grpId="0"/>
      <p:bldP spid="21818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D044A0A-5BA8-48F3-A1A8-12F52C5BDB93}" type="datetime1">
              <a:rPr lang="zh-CN" altLang="en-US"/>
              <a:pPr>
                <a:defRPr/>
              </a:pPr>
              <a:t>2021/3/15</a:t>
            </a:fld>
            <a:endParaRPr lang="en-US" altLang="zh-CN"/>
          </a:p>
        </p:txBody>
      </p:sp>
      <p:sp>
        <p:nvSpPr>
          <p:cNvPr id="17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18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7F9375-4F2E-4327-BCAF-A0E7C0E1690D}" type="slidenum">
              <a:rPr lang="en-US" altLang="zh-CN"/>
              <a:pPr>
                <a:defRPr/>
              </a:pPr>
              <a:t>18</a:t>
            </a:fld>
            <a:endParaRPr lang="en-US" altLang="zh-CN"/>
          </a:p>
        </p:txBody>
      </p:sp>
      <p:graphicFrame>
        <p:nvGraphicFramePr>
          <p:cNvPr id="23557" name="Object 45"/>
          <p:cNvGraphicFramePr>
            <a:graphicFrameLocks noChangeAspect="1"/>
          </p:cNvGraphicFramePr>
          <p:nvPr/>
        </p:nvGraphicFramePr>
        <p:xfrm>
          <a:off x="3563938" y="692150"/>
          <a:ext cx="5580062" cy="340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03" name="位图图像" r:id="rId3" imgW="2980952" imgH="1819529" progId="Paint.Picture">
                  <p:embed/>
                </p:oleObj>
              </mc:Choice>
              <mc:Fallback>
                <p:oleObj name="位图图像" r:id="rId3" imgW="2980952" imgH="1819529" progId="Paint.Picture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938" y="692150"/>
                        <a:ext cx="5580062" cy="3408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8" name="Rectangle 50"/>
          <p:cNvSpPr>
            <a:spLocks noChangeArrowheads="1"/>
          </p:cNvSpPr>
          <p:nvPr/>
        </p:nvSpPr>
        <p:spPr bwMode="auto">
          <a:xfrm>
            <a:off x="323850" y="606425"/>
            <a:ext cx="4978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CC3300"/>
                </a:solidFill>
                <a:ea typeface="隶书" panose="02010509060101010101" pitchFamily="49" charset="-122"/>
              </a:rPr>
              <a:t>例</a:t>
            </a:r>
            <a:r>
              <a:rPr lang="en-US" altLang="zh-CN" sz="2800">
                <a:solidFill>
                  <a:srgbClr val="CC3300"/>
                </a:solidFill>
                <a:ea typeface="隶书" panose="02010509060101010101" pitchFamily="49" charset="-122"/>
              </a:rPr>
              <a:t>1</a:t>
            </a:r>
            <a:r>
              <a:rPr lang="zh-CN" altLang="en-US" sz="2800">
                <a:solidFill>
                  <a:srgbClr val="CC3300"/>
                </a:solidFill>
                <a:ea typeface="隶书" panose="02010509060101010101" pitchFamily="49" charset="-122"/>
              </a:rPr>
              <a:t>：</a:t>
            </a:r>
            <a:r>
              <a:rPr lang="en-US" altLang="zh-CN" sz="2800">
                <a:solidFill>
                  <a:srgbClr val="CC3300"/>
                </a:solidFill>
                <a:ea typeface="隶书" panose="02010509060101010101" pitchFamily="49" charset="-122"/>
              </a:rPr>
              <a:t>Obtain the nodal equations.</a:t>
            </a:r>
          </a:p>
        </p:txBody>
      </p:sp>
      <p:sp>
        <p:nvSpPr>
          <p:cNvPr id="199731" name="Rectangle 51"/>
          <p:cNvSpPr>
            <a:spLocks noChangeArrowheads="1"/>
          </p:cNvSpPr>
          <p:nvPr/>
        </p:nvSpPr>
        <p:spPr bwMode="auto">
          <a:xfrm>
            <a:off x="381000" y="188913"/>
            <a:ext cx="845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>
              <a:spcBef>
                <a:spcPct val="0"/>
              </a:spcBef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>
              <a:spcBef>
                <a:spcPct val="0"/>
              </a:spcBef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>
              <a:spcBef>
                <a:spcPct val="0"/>
              </a:spcBef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>
              <a:spcBef>
                <a:spcPct val="0"/>
              </a:spcBef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讨论  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——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目标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1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：结点分析法应用</a:t>
            </a:r>
          </a:p>
        </p:txBody>
      </p:sp>
      <p:grpSp>
        <p:nvGrpSpPr>
          <p:cNvPr id="199738" name="Group 58"/>
          <p:cNvGrpSpPr>
            <a:grpSpLocks/>
          </p:cNvGrpSpPr>
          <p:nvPr/>
        </p:nvGrpSpPr>
        <p:grpSpPr bwMode="auto">
          <a:xfrm>
            <a:off x="4672013" y="1484313"/>
            <a:ext cx="3341687" cy="2736850"/>
            <a:chOff x="2943" y="935"/>
            <a:chExt cx="2105" cy="1724"/>
          </a:xfrm>
        </p:grpSpPr>
        <p:graphicFrame>
          <p:nvGraphicFramePr>
            <p:cNvPr id="23567" name="Object 53"/>
            <p:cNvGraphicFramePr>
              <a:graphicFrameLocks noChangeAspect="1"/>
            </p:cNvGraphicFramePr>
            <p:nvPr/>
          </p:nvGraphicFramePr>
          <p:xfrm>
            <a:off x="2943" y="935"/>
            <a:ext cx="360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04" name="Equation" r:id="rId5" imgW="241300" imgH="228600" progId="Equation.DSMT4">
                    <p:embed/>
                  </p:oleObj>
                </mc:Choice>
                <mc:Fallback>
                  <p:oleObj name="Equation" r:id="rId5" imgW="241300" imgH="228600" progId="Equation.DSMT4">
                    <p:embed/>
                    <p:pic>
                      <p:nvPicPr>
                        <p:cNvPr id="0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43" y="935"/>
                          <a:ext cx="360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568" name="Object 54"/>
            <p:cNvGraphicFramePr>
              <a:graphicFrameLocks noChangeAspect="1"/>
            </p:cNvGraphicFramePr>
            <p:nvPr/>
          </p:nvGraphicFramePr>
          <p:xfrm>
            <a:off x="4674" y="935"/>
            <a:ext cx="374" cy="3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005" name="Equation" r:id="rId7" imgW="241300" imgH="228600" progId="Equation.DSMT4">
                    <p:embed/>
                  </p:oleObj>
                </mc:Choice>
                <mc:Fallback>
                  <p:oleObj name="Equation" r:id="rId7" imgW="241300" imgH="228600" progId="Equation.DSMT4">
                    <p:embed/>
                    <p:pic>
                      <p:nvPicPr>
                        <p:cNvPr id="0" name="Object 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74" y="935"/>
                          <a:ext cx="374" cy="3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569" name="Line 56"/>
            <p:cNvSpPr>
              <a:spLocks noChangeShapeType="1"/>
            </p:cNvSpPr>
            <p:nvPr/>
          </p:nvSpPr>
          <p:spPr bwMode="auto">
            <a:xfrm>
              <a:off x="4681" y="2477"/>
              <a:ext cx="0" cy="18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70" name="Line 57"/>
            <p:cNvSpPr>
              <a:spLocks noChangeShapeType="1"/>
            </p:cNvSpPr>
            <p:nvPr/>
          </p:nvSpPr>
          <p:spPr bwMode="auto">
            <a:xfrm>
              <a:off x="4590" y="2659"/>
              <a:ext cx="182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199739" name="Object 59"/>
          <p:cNvGraphicFramePr>
            <a:graphicFrameLocks noChangeAspect="1"/>
          </p:cNvGraphicFramePr>
          <p:nvPr/>
        </p:nvGraphicFramePr>
        <p:xfrm>
          <a:off x="755650" y="4365625"/>
          <a:ext cx="5056188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06" name="Equation" r:id="rId9" imgW="2273300" imgH="228600" progId="Equation.DSMT4">
                  <p:embed/>
                </p:oleObj>
              </mc:Choice>
              <mc:Fallback>
                <p:oleObj name="Equation" r:id="rId9" imgW="2273300" imgH="228600" progId="Equation.DSMT4">
                  <p:embed/>
                  <p:pic>
                    <p:nvPicPr>
                      <p:cNvPr id="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4365625"/>
                        <a:ext cx="5056188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741" name="Object 61"/>
          <p:cNvGraphicFramePr>
            <a:graphicFrameLocks noChangeAspect="1"/>
          </p:cNvGraphicFramePr>
          <p:nvPr/>
        </p:nvGraphicFramePr>
        <p:xfrm>
          <a:off x="755650" y="5013325"/>
          <a:ext cx="508635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07" name="Equation" r:id="rId11" imgW="2286000" imgH="228600" progId="Equation.DSMT4">
                  <p:embed/>
                </p:oleObj>
              </mc:Choice>
              <mc:Fallback>
                <p:oleObj name="Equation" r:id="rId11" imgW="2286000" imgH="228600" progId="Equation.DSMT4">
                  <p:embed/>
                  <p:pic>
                    <p:nvPicPr>
                      <p:cNvPr id="0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5013325"/>
                        <a:ext cx="508635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9743" name="Object 63"/>
          <p:cNvGraphicFramePr>
            <a:graphicFrameLocks noChangeAspect="1"/>
          </p:cNvGraphicFramePr>
          <p:nvPr/>
        </p:nvGraphicFramePr>
        <p:xfrm>
          <a:off x="755650" y="5734050"/>
          <a:ext cx="2401888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08" name="Equation" r:id="rId13" imgW="1079500" imgH="228600" progId="Equation.DSMT4">
                  <p:embed/>
                </p:oleObj>
              </mc:Choice>
              <mc:Fallback>
                <p:oleObj name="Equation" r:id="rId13" imgW="1079500" imgH="228600" progId="Equation.DSMT4">
                  <p:embed/>
                  <p:pic>
                    <p:nvPicPr>
                      <p:cNvPr id="0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5734050"/>
                        <a:ext cx="2401888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9744" name="AutoShape 64"/>
          <p:cNvSpPr>
            <a:spLocks/>
          </p:cNvSpPr>
          <p:nvPr/>
        </p:nvSpPr>
        <p:spPr bwMode="auto">
          <a:xfrm>
            <a:off x="468313" y="4508500"/>
            <a:ext cx="215900" cy="1512888"/>
          </a:xfrm>
          <a:prstGeom prst="leftBrace">
            <a:avLst>
              <a:gd name="adj1" fmla="val 58395"/>
              <a:gd name="adj2" fmla="val 50000"/>
            </a:avLst>
          </a:prstGeom>
          <a:noFill/>
          <a:ln w="381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zh-CN" altLang="en-US" sz="180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99745" name="Oval 65"/>
          <p:cNvSpPr>
            <a:spLocks noChangeArrowheads="1"/>
          </p:cNvSpPr>
          <p:nvPr/>
        </p:nvSpPr>
        <p:spPr bwMode="auto">
          <a:xfrm>
            <a:off x="4787900" y="1773238"/>
            <a:ext cx="862013" cy="503237"/>
          </a:xfrm>
          <a:prstGeom prst="ellipse">
            <a:avLst/>
          </a:prstGeom>
          <a:noFill/>
          <a:ln w="9525">
            <a:solidFill>
              <a:srgbClr val="FF00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zh-CN" altLang="en-US" sz="180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99746" name="Oval 66"/>
          <p:cNvSpPr>
            <a:spLocks noChangeArrowheads="1"/>
          </p:cNvSpPr>
          <p:nvPr/>
        </p:nvSpPr>
        <p:spPr bwMode="auto">
          <a:xfrm>
            <a:off x="7239000" y="1700213"/>
            <a:ext cx="862013" cy="503237"/>
          </a:xfrm>
          <a:prstGeom prst="ellipse">
            <a:avLst/>
          </a:prstGeom>
          <a:noFill/>
          <a:ln w="9525">
            <a:solidFill>
              <a:srgbClr val="FF00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zh-CN" altLang="en-US" sz="180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997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997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199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199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199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199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199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199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199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38" dur="2000"/>
                                        <p:tgtEl>
                                          <p:spTgt spid="199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744" grpId="0" animBg="1"/>
      <p:bldP spid="199745" grpId="0" animBg="1"/>
      <p:bldP spid="19974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E392DAB-554F-4497-9BE1-E47250777F6A}" type="datetime1">
              <a:rPr lang="zh-CN" altLang="en-US"/>
              <a:pPr>
                <a:defRPr/>
              </a:pPr>
              <a:t>2021/3/15</a:t>
            </a:fld>
            <a:endParaRPr lang="en-US" altLang="zh-CN"/>
          </a:p>
        </p:txBody>
      </p:sp>
      <p:sp>
        <p:nvSpPr>
          <p:cNvPr id="19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20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889D1FB-2454-4834-B449-54552DB68263}" type="slidenum">
              <a:rPr lang="en-US" altLang="zh-CN"/>
              <a:pPr>
                <a:defRPr/>
              </a:pPr>
              <a:t>19</a:t>
            </a:fld>
            <a:endParaRPr lang="en-US" altLang="zh-CN"/>
          </a:p>
        </p:txBody>
      </p:sp>
      <p:sp>
        <p:nvSpPr>
          <p:cNvPr id="24581" name="Rectangle 3"/>
          <p:cNvSpPr>
            <a:spLocks noChangeArrowheads="1"/>
          </p:cNvSpPr>
          <p:nvPr/>
        </p:nvSpPr>
        <p:spPr bwMode="auto">
          <a:xfrm>
            <a:off x="323850" y="606425"/>
            <a:ext cx="4978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CC3300"/>
                </a:solidFill>
                <a:ea typeface="隶书" panose="02010509060101010101" pitchFamily="49" charset="-122"/>
              </a:rPr>
              <a:t>例</a:t>
            </a:r>
            <a:r>
              <a:rPr lang="en-US" altLang="zh-CN" sz="2800">
                <a:solidFill>
                  <a:srgbClr val="CC3300"/>
                </a:solidFill>
                <a:ea typeface="隶书" panose="02010509060101010101" pitchFamily="49" charset="-122"/>
              </a:rPr>
              <a:t>2</a:t>
            </a:r>
            <a:r>
              <a:rPr lang="zh-CN" altLang="en-US" sz="2800">
                <a:solidFill>
                  <a:srgbClr val="CC3300"/>
                </a:solidFill>
                <a:ea typeface="隶书" panose="02010509060101010101" pitchFamily="49" charset="-122"/>
              </a:rPr>
              <a:t>：</a:t>
            </a:r>
            <a:r>
              <a:rPr lang="en-US" altLang="zh-CN" sz="2800">
                <a:solidFill>
                  <a:srgbClr val="CC3300"/>
                </a:solidFill>
                <a:ea typeface="隶书" panose="02010509060101010101" pitchFamily="49" charset="-122"/>
              </a:rPr>
              <a:t>Obtain the nodal equations.</a:t>
            </a:r>
          </a:p>
        </p:txBody>
      </p:sp>
      <p:graphicFrame>
        <p:nvGraphicFramePr>
          <p:cNvPr id="24582" name="Object 6"/>
          <p:cNvGraphicFramePr>
            <a:graphicFrameLocks noChangeAspect="1"/>
          </p:cNvGraphicFramePr>
          <p:nvPr/>
        </p:nvGraphicFramePr>
        <p:xfrm>
          <a:off x="4787900" y="571500"/>
          <a:ext cx="4321175" cy="340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73" name="Visio" r:id="rId3" imgW="2109692" imgH="1669494" progId="Visio.Drawing.11">
                  <p:embed/>
                </p:oleObj>
              </mc:Choice>
              <mc:Fallback>
                <p:oleObj name="Visio" r:id="rId3" imgW="2109692" imgH="1669494" progId="Visio.Drawing.11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571500"/>
                        <a:ext cx="4321175" cy="3408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3719" name="Rectangle 7"/>
          <p:cNvSpPr>
            <a:spLocks noChangeArrowheads="1"/>
          </p:cNvSpPr>
          <p:nvPr/>
        </p:nvSpPr>
        <p:spPr bwMode="auto">
          <a:xfrm>
            <a:off x="381000" y="188913"/>
            <a:ext cx="845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>
              <a:spcBef>
                <a:spcPct val="0"/>
              </a:spcBef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>
              <a:spcBef>
                <a:spcPct val="0"/>
              </a:spcBef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>
              <a:spcBef>
                <a:spcPct val="0"/>
              </a:spcBef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>
              <a:spcBef>
                <a:spcPct val="0"/>
              </a:spcBef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讨论  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——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目标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1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：结点分析法应用</a:t>
            </a:r>
          </a:p>
        </p:txBody>
      </p:sp>
      <p:grpSp>
        <p:nvGrpSpPr>
          <p:cNvPr id="243726" name="Group 14"/>
          <p:cNvGrpSpPr>
            <a:grpSpLocks/>
          </p:cNvGrpSpPr>
          <p:nvPr/>
        </p:nvGrpSpPr>
        <p:grpSpPr bwMode="auto">
          <a:xfrm>
            <a:off x="4716463" y="1628775"/>
            <a:ext cx="4319587" cy="2520950"/>
            <a:chOff x="2971" y="1026"/>
            <a:chExt cx="2721" cy="1588"/>
          </a:xfrm>
        </p:grpSpPr>
        <p:graphicFrame>
          <p:nvGraphicFramePr>
            <p:cNvPr id="24592" name="Object 9"/>
            <p:cNvGraphicFramePr>
              <a:graphicFrameLocks noChangeAspect="1"/>
            </p:cNvGraphicFramePr>
            <p:nvPr/>
          </p:nvGraphicFramePr>
          <p:xfrm>
            <a:off x="2971" y="1162"/>
            <a:ext cx="303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174" name="Equation" r:id="rId5" imgW="203112" imgH="228501" progId="Equation.DSMT4">
                    <p:embed/>
                  </p:oleObj>
                </mc:Choice>
                <mc:Fallback>
                  <p:oleObj name="Equation" r:id="rId5" imgW="203112" imgH="228501" progId="Equation.DSMT4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1" y="1162"/>
                          <a:ext cx="303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93" name="Object 10"/>
            <p:cNvGraphicFramePr>
              <a:graphicFrameLocks noChangeAspect="1"/>
            </p:cNvGraphicFramePr>
            <p:nvPr/>
          </p:nvGraphicFramePr>
          <p:xfrm>
            <a:off x="4105" y="1026"/>
            <a:ext cx="334" cy="3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175" name="Equation" r:id="rId7" imgW="215806" imgH="228501" progId="Equation.DSMT4">
                    <p:embed/>
                  </p:oleObj>
                </mc:Choice>
                <mc:Fallback>
                  <p:oleObj name="Equation" r:id="rId7" imgW="215806" imgH="228501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05" y="1026"/>
                          <a:ext cx="334" cy="3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94" name="Object 11"/>
            <p:cNvGraphicFramePr>
              <a:graphicFrameLocks noChangeAspect="1"/>
            </p:cNvGraphicFramePr>
            <p:nvPr/>
          </p:nvGraphicFramePr>
          <p:xfrm>
            <a:off x="5377" y="1162"/>
            <a:ext cx="315" cy="3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176" name="Equation" r:id="rId9" imgW="203112" imgH="228501" progId="Equation.DSMT4">
                    <p:embed/>
                  </p:oleObj>
                </mc:Choice>
                <mc:Fallback>
                  <p:oleObj name="Equation" r:id="rId9" imgW="203112" imgH="228501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77" y="1162"/>
                          <a:ext cx="315" cy="3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595" name="Line 12"/>
            <p:cNvSpPr>
              <a:spLocks noChangeShapeType="1"/>
            </p:cNvSpPr>
            <p:nvPr/>
          </p:nvSpPr>
          <p:spPr bwMode="auto">
            <a:xfrm>
              <a:off x="4286" y="2432"/>
              <a:ext cx="0" cy="18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596" name="Line 13"/>
            <p:cNvSpPr>
              <a:spLocks noChangeShapeType="1"/>
            </p:cNvSpPr>
            <p:nvPr/>
          </p:nvSpPr>
          <p:spPr bwMode="auto">
            <a:xfrm>
              <a:off x="4195" y="2614"/>
              <a:ext cx="182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243727" name="Object 15"/>
          <p:cNvGraphicFramePr>
            <a:graphicFrameLocks noChangeAspect="1"/>
          </p:cNvGraphicFramePr>
          <p:nvPr/>
        </p:nvGraphicFramePr>
        <p:xfrm>
          <a:off x="406400" y="3860800"/>
          <a:ext cx="5029200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77" name="Equation" r:id="rId11" imgW="2260600" imgH="393700" progId="Equation.DSMT4">
                  <p:embed/>
                </p:oleObj>
              </mc:Choice>
              <mc:Fallback>
                <p:oleObj name="Equation" r:id="rId11" imgW="2260600" imgH="3937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400" y="3860800"/>
                        <a:ext cx="5029200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3728" name="Object 16"/>
          <p:cNvGraphicFramePr>
            <a:graphicFrameLocks noChangeAspect="1"/>
          </p:cNvGraphicFramePr>
          <p:nvPr/>
        </p:nvGraphicFramePr>
        <p:xfrm>
          <a:off x="468313" y="6081713"/>
          <a:ext cx="1016000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78" name="Equation" r:id="rId13" imgW="457200" imgH="228600" progId="Equation.DSMT4">
                  <p:embed/>
                </p:oleObj>
              </mc:Choice>
              <mc:Fallback>
                <p:oleObj name="Equation" r:id="rId13" imgW="457200" imgH="2286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6081713"/>
                        <a:ext cx="1016000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3729" name="Object 17"/>
          <p:cNvGraphicFramePr>
            <a:graphicFrameLocks noChangeAspect="1"/>
          </p:cNvGraphicFramePr>
          <p:nvPr/>
        </p:nvGraphicFramePr>
        <p:xfrm>
          <a:off x="395288" y="5000625"/>
          <a:ext cx="4859337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79" name="Equation" r:id="rId15" imgW="2184400" imgH="393700" progId="Equation.DSMT4">
                  <p:embed/>
                </p:oleObj>
              </mc:Choice>
              <mc:Fallback>
                <p:oleObj name="Equation" r:id="rId15" imgW="2184400" imgH="3937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5000625"/>
                        <a:ext cx="4859337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3730" name="Object 18"/>
          <p:cNvGraphicFramePr>
            <a:graphicFrameLocks noChangeAspect="1"/>
          </p:cNvGraphicFramePr>
          <p:nvPr/>
        </p:nvGraphicFramePr>
        <p:xfrm>
          <a:off x="1979613" y="5876925"/>
          <a:ext cx="1243012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80" name="Equation" r:id="rId17" imgW="558558" imgH="393529" progId="Equation.DSMT4">
                  <p:embed/>
                </p:oleObj>
              </mc:Choice>
              <mc:Fallback>
                <p:oleObj name="Equation" r:id="rId17" imgW="558558" imgH="393529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5876925"/>
                        <a:ext cx="1243012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3731" name="AutoShape 19"/>
          <p:cNvSpPr>
            <a:spLocks/>
          </p:cNvSpPr>
          <p:nvPr/>
        </p:nvSpPr>
        <p:spPr bwMode="auto">
          <a:xfrm>
            <a:off x="179388" y="3992563"/>
            <a:ext cx="215900" cy="2389187"/>
          </a:xfrm>
          <a:prstGeom prst="leftBrace">
            <a:avLst>
              <a:gd name="adj1" fmla="val 92218"/>
              <a:gd name="adj2" fmla="val 50000"/>
            </a:avLst>
          </a:prstGeom>
          <a:noFill/>
          <a:ln w="381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zh-CN" altLang="en-US" sz="180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43732" name="Oval 20"/>
          <p:cNvSpPr>
            <a:spLocks noChangeArrowheads="1"/>
          </p:cNvSpPr>
          <p:nvPr/>
        </p:nvSpPr>
        <p:spPr bwMode="auto">
          <a:xfrm>
            <a:off x="4643438" y="1917700"/>
            <a:ext cx="862012" cy="503238"/>
          </a:xfrm>
          <a:prstGeom prst="ellipse">
            <a:avLst/>
          </a:prstGeom>
          <a:noFill/>
          <a:ln w="9525">
            <a:solidFill>
              <a:srgbClr val="FF00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zh-CN" altLang="en-US" sz="180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43733" name="Oval 21"/>
          <p:cNvSpPr>
            <a:spLocks noChangeArrowheads="1"/>
          </p:cNvSpPr>
          <p:nvPr/>
        </p:nvSpPr>
        <p:spPr bwMode="auto">
          <a:xfrm>
            <a:off x="8243888" y="1917700"/>
            <a:ext cx="862012" cy="503238"/>
          </a:xfrm>
          <a:prstGeom prst="ellipse">
            <a:avLst/>
          </a:prstGeom>
          <a:noFill/>
          <a:ln w="9525">
            <a:solidFill>
              <a:srgbClr val="FF00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zh-CN" altLang="en-US" sz="180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43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243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243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243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243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243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243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243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0"/>
                                        <p:tgtEl>
                                          <p:spTgt spid="243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42" dur="2000"/>
                                        <p:tgtEl>
                                          <p:spTgt spid="243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731" grpId="0" animBg="1"/>
      <p:bldP spid="243732" grpId="0" animBg="1"/>
      <p:bldP spid="24373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1C807C3-355C-4BB4-99BA-5B66BE175253}" type="datetime1">
              <a:rPr lang="zh-CN" altLang="en-US"/>
              <a:pPr>
                <a:defRPr/>
              </a:pPr>
              <a:t>2021/3/15</a:t>
            </a:fld>
            <a:endParaRPr lang="en-US" altLang="zh-CN"/>
          </a:p>
        </p:txBody>
      </p:sp>
      <p:sp>
        <p:nvSpPr>
          <p:cNvPr id="17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18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A79402-1126-40E0-B5C5-4555EDDD00D6}" type="slidenum">
              <a:rPr lang="en-US" altLang="zh-CN"/>
              <a:pPr>
                <a:defRPr/>
              </a:pPr>
              <a:t>2</a:t>
            </a:fld>
            <a:endParaRPr lang="en-US" altLang="zh-CN"/>
          </a:p>
        </p:txBody>
      </p:sp>
      <p:grpSp>
        <p:nvGrpSpPr>
          <p:cNvPr id="5125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970" cy="4956"/>
          </a:xfrm>
        </p:grpSpPr>
        <p:pic>
          <p:nvPicPr>
            <p:cNvPr id="5133" name="Picture 3" descr="beijing1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506" cy="4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4" name="Picture 4" descr="beijing1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8" y="0"/>
              <a:ext cx="1506" cy="4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5" name="Picture 5" descr="beijing1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6" y="0"/>
              <a:ext cx="1506" cy="4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36" name="Picture 6" descr="beijing1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4" y="0"/>
              <a:ext cx="1506" cy="4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126" name="Picture 7" descr="未命名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62000"/>
            <a:ext cx="775335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1672" name="Text Box 8"/>
          <p:cNvSpPr txBox="1">
            <a:spLocks noChangeArrowheads="1"/>
          </p:cNvSpPr>
          <p:nvPr/>
        </p:nvSpPr>
        <p:spPr bwMode="auto">
          <a:xfrm>
            <a:off x="2306638" y="206375"/>
            <a:ext cx="475615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zh-CN" altLang="en-US" sz="4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第</a:t>
            </a:r>
            <a:r>
              <a:rPr lang="en-US" altLang="zh-CN" sz="4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3</a:t>
            </a:r>
            <a:r>
              <a:rPr lang="zh-CN" altLang="en-US" sz="4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章 </a:t>
            </a:r>
          </a:p>
          <a:p>
            <a:pPr algn="ctr" eaLnBrk="1" hangingPunct="1">
              <a:defRPr/>
            </a:pPr>
            <a:r>
              <a:rPr lang="zh-CN" altLang="en-US" sz="40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隶书" panose="02010509060101010101" pitchFamily="49" charset="-122"/>
                <a:ea typeface="隶书" panose="02010509060101010101" pitchFamily="49" charset="-122"/>
              </a:rPr>
              <a:t>电路分析的一般方法</a:t>
            </a:r>
          </a:p>
        </p:txBody>
      </p:sp>
      <p:sp>
        <p:nvSpPr>
          <p:cNvPr id="241676" name="Text Box 12"/>
          <p:cNvSpPr txBox="1">
            <a:spLocks noChangeArrowheads="1"/>
          </p:cNvSpPr>
          <p:nvPr/>
        </p:nvSpPr>
        <p:spPr bwMode="auto">
          <a:xfrm>
            <a:off x="755650" y="1773238"/>
            <a:ext cx="14414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32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目标：</a:t>
            </a:r>
          </a:p>
        </p:txBody>
      </p:sp>
      <p:sp>
        <p:nvSpPr>
          <p:cNvPr id="241677" name="Text Box 13"/>
          <p:cNvSpPr txBox="1">
            <a:spLocks noChangeArrowheads="1"/>
          </p:cNvSpPr>
          <p:nvPr/>
        </p:nvSpPr>
        <p:spPr bwMode="auto">
          <a:xfrm>
            <a:off x="827088" y="5127625"/>
            <a:ext cx="2419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讲授学时：</a:t>
            </a:r>
            <a:r>
              <a:rPr lang="en-US" altLang="zh-CN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4</a:t>
            </a:r>
          </a:p>
        </p:txBody>
      </p:sp>
      <p:sp>
        <p:nvSpPr>
          <p:cNvPr id="241678" name="Text Box 14"/>
          <p:cNvSpPr txBox="1">
            <a:spLocks noChangeArrowheads="1"/>
          </p:cNvSpPr>
          <p:nvPr/>
        </p:nvSpPr>
        <p:spPr bwMode="auto">
          <a:xfrm>
            <a:off x="779463" y="3357563"/>
            <a:ext cx="1403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320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难点：</a:t>
            </a:r>
          </a:p>
        </p:txBody>
      </p:sp>
      <p:sp>
        <p:nvSpPr>
          <p:cNvPr id="5131" name="Rectangle 15"/>
          <p:cNvSpPr>
            <a:spLocks noChangeArrowheads="1"/>
          </p:cNvSpPr>
          <p:nvPr/>
        </p:nvSpPr>
        <p:spPr bwMode="auto">
          <a:xfrm>
            <a:off x="1987551" y="3572143"/>
            <a:ext cx="6624637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457200" indent="-457200">
              <a:spcBef>
                <a:spcPct val="20000"/>
              </a:spcBef>
              <a:buChar char="•"/>
              <a:tabLst>
                <a:tab pos="228600" algn="l"/>
                <a:tab pos="252413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914400" indent="-457200">
              <a:spcBef>
                <a:spcPct val="20000"/>
              </a:spcBef>
              <a:buChar char="–"/>
              <a:tabLst>
                <a:tab pos="228600" algn="l"/>
                <a:tab pos="252413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371600" indent="-457200">
              <a:spcBef>
                <a:spcPct val="20000"/>
              </a:spcBef>
              <a:buChar char="•"/>
              <a:tabLst>
                <a:tab pos="228600" algn="l"/>
                <a:tab pos="252413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828800" indent="-457200">
              <a:spcBef>
                <a:spcPct val="20000"/>
              </a:spcBef>
              <a:buChar char="–"/>
              <a:tabLst>
                <a:tab pos="228600" algn="l"/>
                <a:tab pos="252413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286000" indent="-457200">
              <a:spcBef>
                <a:spcPct val="20000"/>
              </a:spcBef>
              <a:buChar char="»"/>
              <a:tabLst>
                <a:tab pos="228600" algn="l"/>
                <a:tab pos="252413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743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  <a:tab pos="252413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3200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  <a:tab pos="252413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657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  <a:tab pos="252413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41148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  <a:tab pos="252413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000" dirty="0">
                <a:latin typeface="华文中宋" panose="02010600040101010101" pitchFamily="2" charset="-122"/>
              </a:rPr>
              <a:t>1.</a:t>
            </a:r>
            <a:r>
              <a:rPr lang="zh-CN" altLang="en-US" sz="2000" dirty="0">
                <a:latin typeface="华文中宋" panose="02010600040101010101" pitchFamily="2" charset="-122"/>
              </a:rPr>
              <a:t>含电压源支路电路的结点方程。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000" dirty="0">
                <a:latin typeface="华文中宋" panose="02010600040101010101" pitchFamily="2" charset="-122"/>
              </a:rPr>
              <a:t>2.</a:t>
            </a:r>
            <a:r>
              <a:rPr lang="zh-CN" altLang="en-US" sz="2000" dirty="0">
                <a:latin typeface="华文中宋" panose="02010600040101010101" pitchFamily="2" charset="-122"/>
              </a:rPr>
              <a:t>含电流源支路电路的网孔方程。</a:t>
            </a:r>
            <a:endParaRPr lang="en-US" altLang="zh-CN" sz="2000" dirty="0">
              <a:latin typeface="华文中宋" panose="02010600040101010101" pitchFamily="2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000" dirty="0">
                <a:latin typeface="华文中宋" panose="02010600040101010101" pitchFamily="2" charset="-122"/>
              </a:rPr>
              <a:t>3.</a:t>
            </a:r>
            <a:r>
              <a:rPr lang="zh-CN" altLang="en-US" sz="2000" dirty="0">
                <a:latin typeface="华文中宋" panose="02010600040101010101" pitchFamily="2" charset="-122"/>
              </a:rPr>
              <a:t>含受控电源支路电路方程。</a:t>
            </a:r>
          </a:p>
        </p:txBody>
      </p:sp>
      <p:sp>
        <p:nvSpPr>
          <p:cNvPr id="5132" name="Rectangle 17"/>
          <p:cNvSpPr>
            <a:spLocks noChangeArrowheads="1"/>
          </p:cNvSpPr>
          <p:nvPr/>
        </p:nvSpPr>
        <p:spPr bwMode="auto">
          <a:xfrm>
            <a:off x="1042988" y="1917700"/>
            <a:ext cx="7489825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457200" indent="-457200">
              <a:spcBef>
                <a:spcPct val="20000"/>
              </a:spcBef>
              <a:buChar char="•"/>
              <a:tabLst>
                <a:tab pos="228600" algn="l"/>
                <a:tab pos="252413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914400" indent="-457200">
              <a:spcBef>
                <a:spcPct val="20000"/>
              </a:spcBef>
              <a:buChar char="–"/>
              <a:tabLst>
                <a:tab pos="228600" algn="l"/>
                <a:tab pos="252413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371600" indent="-457200">
              <a:spcBef>
                <a:spcPct val="20000"/>
              </a:spcBef>
              <a:buChar char="•"/>
              <a:tabLst>
                <a:tab pos="228600" algn="l"/>
                <a:tab pos="252413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828800" indent="-457200">
              <a:spcBef>
                <a:spcPct val="20000"/>
              </a:spcBef>
              <a:buChar char="–"/>
              <a:tabLst>
                <a:tab pos="228600" algn="l"/>
                <a:tab pos="252413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286000" indent="-457200">
              <a:spcBef>
                <a:spcPct val="20000"/>
              </a:spcBef>
              <a:buChar char="»"/>
              <a:tabLst>
                <a:tab pos="228600" algn="l"/>
                <a:tab pos="252413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743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  <a:tab pos="252413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3200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  <a:tab pos="252413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657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  <a:tab pos="252413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41148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28600" algn="l"/>
                <a:tab pos="252413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lvl="2" eaLnBrk="1" hangingPunct="1">
              <a:spcBef>
                <a:spcPct val="50000"/>
              </a:spcBef>
              <a:buFontTx/>
              <a:buNone/>
            </a:pPr>
            <a:r>
              <a:rPr lang="en-US" altLang="zh-CN" sz="2000">
                <a:latin typeface="华文中宋" panose="02010600040101010101" pitchFamily="2" charset="-122"/>
              </a:rPr>
              <a:t>1.</a:t>
            </a:r>
            <a:r>
              <a:rPr lang="zh-CN" altLang="en-US" sz="2000">
                <a:latin typeface="华文中宋" panose="02010600040101010101" pitchFamily="2" charset="-122"/>
              </a:rPr>
              <a:t>熟练应用结点分析法。</a:t>
            </a:r>
          </a:p>
          <a:p>
            <a:pPr lvl="2" eaLnBrk="1" hangingPunct="1">
              <a:spcBef>
                <a:spcPct val="50000"/>
              </a:spcBef>
              <a:buFontTx/>
              <a:buNone/>
            </a:pPr>
            <a:r>
              <a:rPr lang="en-US" altLang="zh-CN" sz="2000">
                <a:latin typeface="华文中宋" panose="02010600040101010101" pitchFamily="2" charset="-122"/>
              </a:rPr>
              <a:t>2.</a:t>
            </a:r>
            <a:r>
              <a:rPr lang="zh-CN" altLang="en-US" sz="2000">
                <a:latin typeface="华文中宋" panose="02010600040101010101" pitchFamily="2" charset="-122"/>
              </a:rPr>
              <a:t>熟练应用网孔分析法。</a:t>
            </a:r>
          </a:p>
          <a:p>
            <a:pPr lvl="2" eaLnBrk="1" hangingPunct="1">
              <a:spcBef>
                <a:spcPct val="50000"/>
              </a:spcBef>
              <a:buFontTx/>
              <a:buNone/>
            </a:pPr>
            <a:r>
              <a:rPr lang="en-US" altLang="zh-CN" sz="2000">
                <a:latin typeface="华文中宋" panose="02010600040101010101" pitchFamily="2" charset="-122"/>
              </a:rPr>
              <a:t>3.</a:t>
            </a:r>
            <a:r>
              <a:rPr lang="zh-CN" altLang="en-US" sz="2000">
                <a:latin typeface="华文中宋" panose="02010600040101010101" pitchFamily="2" charset="-122"/>
              </a:rPr>
              <a:t>根据电路特点选择最佳分析方法。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F365FAC-FA73-46AF-BEFD-13AED6CD6D29}" type="datetime1">
              <a:rPr lang="zh-CN" altLang="en-US"/>
              <a:pPr>
                <a:defRPr/>
              </a:pPr>
              <a:t>2021/3/15</a:t>
            </a:fld>
            <a:endParaRPr lang="en-US" altLang="zh-CN"/>
          </a:p>
        </p:txBody>
      </p:sp>
      <p:sp>
        <p:nvSpPr>
          <p:cNvPr id="19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20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8F2E418-DAAE-439C-B0ED-DA96B31B4B9E}" type="slidenum">
              <a:rPr lang="en-US" altLang="zh-CN"/>
              <a:pPr>
                <a:defRPr/>
              </a:pPr>
              <a:t>20</a:t>
            </a:fld>
            <a:endParaRPr lang="en-US" altLang="zh-CN"/>
          </a:p>
        </p:txBody>
      </p:sp>
      <p:sp>
        <p:nvSpPr>
          <p:cNvPr id="25605" name="Rectangle 2"/>
          <p:cNvSpPr>
            <a:spLocks noChangeArrowheads="1"/>
          </p:cNvSpPr>
          <p:nvPr/>
        </p:nvSpPr>
        <p:spPr bwMode="auto">
          <a:xfrm>
            <a:off x="323850" y="606425"/>
            <a:ext cx="4978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CC3300"/>
                </a:solidFill>
                <a:ea typeface="隶书" panose="02010509060101010101" pitchFamily="49" charset="-122"/>
              </a:rPr>
              <a:t>例</a:t>
            </a:r>
            <a:r>
              <a:rPr lang="en-US" altLang="zh-CN" sz="2800">
                <a:solidFill>
                  <a:srgbClr val="CC3300"/>
                </a:solidFill>
                <a:ea typeface="隶书" panose="02010509060101010101" pitchFamily="49" charset="-122"/>
              </a:rPr>
              <a:t>3</a:t>
            </a:r>
            <a:r>
              <a:rPr lang="zh-CN" altLang="en-US" sz="2800">
                <a:solidFill>
                  <a:srgbClr val="CC3300"/>
                </a:solidFill>
                <a:ea typeface="隶书" panose="02010509060101010101" pitchFamily="49" charset="-122"/>
              </a:rPr>
              <a:t>：</a:t>
            </a:r>
            <a:r>
              <a:rPr lang="en-US" altLang="zh-CN" sz="2800">
                <a:solidFill>
                  <a:srgbClr val="CC3300"/>
                </a:solidFill>
                <a:ea typeface="隶书" panose="02010509060101010101" pitchFamily="49" charset="-122"/>
              </a:rPr>
              <a:t>Obtain the nodal equations.</a:t>
            </a:r>
          </a:p>
        </p:txBody>
      </p:sp>
      <p:graphicFrame>
        <p:nvGraphicFramePr>
          <p:cNvPr id="25606" name="Object 3"/>
          <p:cNvGraphicFramePr>
            <a:graphicFrameLocks noChangeAspect="1"/>
          </p:cNvGraphicFramePr>
          <p:nvPr/>
        </p:nvGraphicFramePr>
        <p:xfrm>
          <a:off x="4787900" y="571500"/>
          <a:ext cx="4321175" cy="340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97" name="Visio" r:id="rId3" imgW="2109692" imgH="1669494" progId="Visio.Drawing.11">
                  <p:embed/>
                </p:oleObj>
              </mc:Choice>
              <mc:Fallback>
                <p:oleObj name="Visio" r:id="rId3" imgW="2109692" imgH="1669494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571500"/>
                        <a:ext cx="4321175" cy="3408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0100" name="Rectangle 4"/>
          <p:cNvSpPr>
            <a:spLocks noChangeArrowheads="1"/>
          </p:cNvSpPr>
          <p:nvPr/>
        </p:nvSpPr>
        <p:spPr bwMode="auto">
          <a:xfrm>
            <a:off x="381000" y="188913"/>
            <a:ext cx="845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>
              <a:spcBef>
                <a:spcPct val="0"/>
              </a:spcBef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>
              <a:spcBef>
                <a:spcPct val="0"/>
              </a:spcBef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>
              <a:spcBef>
                <a:spcPct val="0"/>
              </a:spcBef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>
              <a:spcBef>
                <a:spcPct val="0"/>
              </a:spcBef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讨论  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——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目标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1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：结点分析法应用</a:t>
            </a:r>
          </a:p>
        </p:txBody>
      </p:sp>
      <p:grpSp>
        <p:nvGrpSpPr>
          <p:cNvPr id="25608" name="Group 16"/>
          <p:cNvGrpSpPr>
            <a:grpSpLocks/>
          </p:cNvGrpSpPr>
          <p:nvPr/>
        </p:nvGrpSpPr>
        <p:grpSpPr bwMode="auto">
          <a:xfrm>
            <a:off x="4716463" y="1628775"/>
            <a:ext cx="4032250" cy="2651125"/>
            <a:chOff x="2971" y="1026"/>
            <a:chExt cx="2540" cy="1670"/>
          </a:xfrm>
        </p:grpSpPr>
        <p:graphicFrame>
          <p:nvGraphicFramePr>
            <p:cNvPr id="25616" name="Object 6"/>
            <p:cNvGraphicFramePr>
              <a:graphicFrameLocks noChangeAspect="1"/>
            </p:cNvGraphicFramePr>
            <p:nvPr/>
          </p:nvGraphicFramePr>
          <p:xfrm>
            <a:off x="2971" y="1162"/>
            <a:ext cx="303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198" name="Equation" r:id="rId5" imgW="203112" imgH="228501" progId="Equation.DSMT4">
                    <p:embed/>
                  </p:oleObj>
                </mc:Choice>
                <mc:Fallback>
                  <p:oleObj name="Equation" r:id="rId5" imgW="203112" imgH="228501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1" y="1162"/>
                          <a:ext cx="303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17" name="Object 7"/>
            <p:cNvGraphicFramePr>
              <a:graphicFrameLocks noChangeAspect="1"/>
            </p:cNvGraphicFramePr>
            <p:nvPr/>
          </p:nvGraphicFramePr>
          <p:xfrm>
            <a:off x="4105" y="1026"/>
            <a:ext cx="334" cy="3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199" name="Equation" r:id="rId7" imgW="215806" imgH="228501" progId="Equation.DSMT4">
                    <p:embed/>
                  </p:oleObj>
                </mc:Choice>
                <mc:Fallback>
                  <p:oleObj name="Equation" r:id="rId7" imgW="215806" imgH="228501" progId="Equation.DSMT4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05" y="1026"/>
                          <a:ext cx="334" cy="3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5618" name="Object 8"/>
            <p:cNvGraphicFramePr>
              <a:graphicFrameLocks noChangeAspect="1"/>
            </p:cNvGraphicFramePr>
            <p:nvPr/>
          </p:nvGraphicFramePr>
          <p:xfrm>
            <a:off x="4150" y="2341"/>
            <a:ext cx="315" cy="3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200" name="Equation" r:id="rId9" imgW="203112" imgH="228501" progId="Equation.DSMT4">
                    <p:embed/>
                  </p:oleObj>
                </mc:Choice>
                <mc:Fallback>
                  <p:oleObj name="Equation" r:id="rId9" imgW="203112" imgH="228501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50" y="2341"/>
                          <a:ext cx="315" cy="3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619" name="Line 9"/>
            <p:cNvSpPr>
              <a:spLocks noChangeShapeType="1"/>
            </p:cNvSpPr>
            <p:nvPr/>
          </p:nvSpPr>
          <p:spPr bwMode="auto">
            <a:xfrm>
              <a:off x="5511" y="1281"/>
              <a:ext cx="0" cy="18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620" name="Line 10"/>
            <p:cNvSpPr>
              <a:spLocks noChangeShapeType="1"/>
            </p:cNvSpPr>
            <p:nvPr/>
          </p:nvSpPr>
          <p:spPr bwMode="auto">
            <a:xfrm>
              <a:off x="5329" y="1375"/>
              <a:ext cx="182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260107" name="Object 11"/>
          <p:cNvGraphicFramePr>
            <a:graphicFrameLocks noChangeAspect="1"/>
          </p:cNvGraphicFramePr>
          <p:nvPr/>
        </p:nvGraphicFramePr>
        <p:xfrm>
          <a:off x="420688" y="3859213"/>
          <a:ext cx="4943475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01" name="Equation" r:id="rId11" imgW="2222500" imgH="393700" progId="Equation.DSMT4">
                  <p:embed/>
                </p:oleObj>
              </mc:Choice>
              <mc:Fallback>
                <p:oleObj name="Equation" r:id="rId11" imgW="2222500" imgH="3937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688" y="3859213"/>
                        <a:ext cx="4943475" cy="874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0108" name="Object 12"/>
          <p:cNvGraphicFramePr>
            <a:graphicFrameLocks noChangeAspect="1"/>
          </p:cNvGraphicFramePr>
          <p:nvPr/>
        </p:nvGraphicFramePr>
        <p:xfrm>
          <a:off x="539750" y="5948363"/>
          <a:ext cx="1692275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02" name="Equation" r:id="rId13" imgW="761669" imgH="228501" progId="Equation.DSMT4">
                  <p:embed/>
                </p:oleObj>
              </mc:Choice>
              <mc:Fallback>
                <p:oleObj name="Equation" r:id="rId13" imgW="761669" imgH="228501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5948363"/>
                        <a:ext cx="1692275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0109" name="Object 13"/>
          <p:cNvGraphicFramePr>
            <a:graphicFrameLocks noChangeAspect="1"/>
          </p:cNvGraphicFramePr>
          <p:nvPr/>
        </p:nvGraphicFramePr>
        <p:xfrm>
          <a:off x="296863" y="4797425"/>
          <a:ext cx="5624512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03" name="Equation" r:id="rId15" imgW="2527300" imgH="393700" progId="Equation.DSMT4">
                  <p:embed/>
                </p:oleObj>
              </mc:Choice>
              <mc:Fallback>
                <p:oleObj name="Equation" r:id="rId15" imgW="2527300" imgH="3937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863" y="4797425"/>
                        <a:ext cx="5624512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0110" name="Object 14"/>
          <p:cNvGraphicFramePr>
            <a:graphicFrameLocks noChangeAspect="1"/>
          </p:cNvGraphicFramePr>
          <p:nvPr/>
        </p:nvGraphicFramePr>
        <p:xfrm>
          <a:off x="2627313" y="5734050"/>
          <a:ext cx="1468437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04" name="Equation" r:id="rId17" imgW="660113" imgH="393529" progId="Equation.DSMT4">
                  <p:embed/>
                </p:oleObj>
              </mc:Choice>
              <mc:Fallback>
                <p:oleObj name="Equation" r:id="rId17" imgW="660113" imgH="393529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5734050"/>
                        <a:ext cx="1468437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0111" name="AutoShape 15"/>
          <p:cNvSpPr>
            <a:spLocks/>
          </p:cNvSpPr>
          <p:nvPr/>
        </p:nvSpPr>
        <p:spPr bwMode="auto">
          <a:xfrm>
            <a:off x="179388" y="4003675"/>
            <a:ext cx="288925" cy="2305050"/>
          </a:xfrm>
          <a:prstGeom prst="leftBrace">
            <a:avLst>
              <a:gd name="adj1" fmla="val 66484"/>
              <a:gd name="adj2" fmla="val 50000"/>
            </a:avLst>
          </a:prstGeom>
          <a:noFill/>
          <a:ln w="381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zh-CN" altLang="en-US" sz="180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60113" name="Oval 17"/>
          <p:cNvSpPr>
            <a:spLocks noChangeArrowheads="1"/>
          </p:cNvSpPr>
          <p:nvPr/>
        </p:nvSpPr>
        <p:spPr bwMode="auto">
          <a:xfrm>
            <a:off x="6300788" y="1628775"/>
            <a:ext cx="1081087" cy="2808288"/>
          </a:xfrm>
          <a:prstGeom prst="ellipse">
            <a:avLst/>
          </a:prstGeom>
          <a:noFill/>
          <a:ln w="9525">
            <a:solidFill>
              <a:srgbClr val="FF00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zh-CN" altLang="en-US" sz="180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60114" name="Oval 18"/>
          <p:cNvSpPr>
            <a:spLocks noChangeArrowheads="1"/>
          </p:cNvSpPr>
          <p:nvPr/>
        </p:nvSpPr>
        <p:spPr bwMode="auto">
          <a:xfrm>
            <a:off x="4643438" y="1917700"/>
            <a:ext cx="862012" cy="503238"/>
          </a:xfrm>
          <a:prstGeom prst="ellipse">
            <a:avLst/>
          </a:prstGeom>
          <a:noFill/>
          <a:ln w="9525">
            <a:solidFill>
              <a:srgbClr val="FF00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zh-CN" altLang="en-US" sz="180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60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60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260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260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260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260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260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000"/>
                                        <p:tgtEl>
                                          <p:spTgt spid="260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36" dur="2000"/>
                                        <p:tgtEl>
                                          <p:spTgt spid="260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111" grpId="0" animBg="1"/>
      <p:bldP spid="260113" grpId="0" animBg="1"/>
      <p:bldP spid="2601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A18C68-3912-425D-9E39-0C96B7416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404664"/>
            <a:ext cx="8458200" cy="5904656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结点（电压）法本质为</a:t>
            </a:r>
            <a:r>
              <a:rPr lang="en-US" altLang="zh-CN" dirty="0"/>
              <a:t>KCL</a:t>
            </a:r>
            <a:r>
              <a:rPr lang="zh-CN" altLang="en-US" dirty="0"/>
              <a:t>，快速列写法中，方程右边独立电流源流入结点为正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电源处理方式总结：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dirty="0"/>
              <a:t>受控电源与独立电源处理方式一样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独立电流源与电阻的并联（诺顿支路）：正常情况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独立电流源：认为并联电导为</a:t>
            </a:r>
            <a:r>
              <a:rPr lang="en-US" altLang="zh-CN" dirty="0"/>
              <a:t>0</a:t>
            </a:r>
            <a:r>
              <a:rPr lang="zh-CN" altLang="en-US" dirty="0"/>
              <a:t>（或并联电阻无穷大）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u="sng" dirty="0"/>
              <a:t>独立电流源与电阻的串联：电阻不起作用</a:t>
            </a:r>
            <a:endParaRPr lang="en-US" altLang="zh-CN" u="sng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独立电压源与电阻的串联（戴维南支路）：转换成诺顿支路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u="sng" dirty="0"/>
              <a:t>独立电压源与电阻的并联：电阻不起作用</a:t>
            </a:r>
            <a:endParaRPr lang="en-US" altLang="zh-CN" u="sng" dirty="0"/>
          </a:p>
          <a:p>
            <a:pPr marL="0" indent="0">
              <a:buNone/>
            </a:pPr>
            <a:r>
              <a:rPr lang="zh-CN" altLang="en-US" dirty="0"/>
              <a:t>独立电压源</a:t>
            </a:r>
            <a:r>
              <a:rPr lang="zh-CN" altLang="en-US" dirty="0">
                <a:sym typeface="Wingdings" panose="05000000000000000000" pitchFamily="2" charset="2"/>
              </a:rPr>
              <a:t>：（</a:t>
            </a:r>
            <a:r>
              <a:rPr lang="en-US" altLang="zh-CN" dirty="0">
                <a:sym typeface="Wingdings" panose="05000000000000000000" pitchFamily="2" charset="2"/>
              </a:rPr>
              <a:t>1</a:t>
            </a:r>
            <a:r>
              <a:rPr lang="zh-CN" altLang="en-US" dirty="0">
                <a:sym typeface="Wingdings" panose="05000000000000000000" pitchFamily="2" charset="2"/>
              </a:rPr>
              <a:t>）若电压已知，则减少一个未知数</a:t>
            </a:r>
            <a:endParaRPr lang="en-US" altLang="zh-CN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                      </a:t>
            </a:r>
            <a:r>
              <a:rPr lang="zh-CN" altLang="en-US" dirty="0">
                <a:sym typeface="Wingdings" panose="05000000000000000000" pitchFamily="2" charset="2"/>
              </a:rPr>
              <a:t>（</a:t>
            </a:r>
            <a:r>
              <a:rPr lang="en-US" altLang="zh-CN" dirty="0">
                <a:sym typeface="Wingdings" panose="05000000000000000000" pitchFamily="2" charset="2"/>
              </a:rPr>
              <a:t>2</a:t>
            </a:r>
            <a:r>
              <a:rPr lang="zh-CN" altLang="en-US" dirty="0">
                <a:sym typeface="Wingdings" panose="05000000000000000000" pitchFamily="2" charset="2"/>
              </a:rPr>
              <a:t>）广义结点（两个结点并作一个）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3516C8-F856-4447-8607-DEB6289B2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8576EE-7C7E-49AE-B6FB-80BD0331B26D}" type="datetime1">
              <a:rPr lang="zh-CN" altLang="en-US" smtClean="0"/>
              <a:pPr>
                <a:defRPr/>
              </a:pPr>
              <a:t>2021/3/15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BB3F2D-48D1-4F21-9C04-5559B6586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6B69D1-65D6-438C-95ED-74D4F4937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694CE3-5E60-46A1-B9E8-9FD3DC41F60C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4245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A475D8-065A-4752-B6DC-F8312962F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8576EE-7C7E-49AE-B6FB-80BD0331B26D}" type="datetime1">
              <a:rPr lang="zh-CN" altLang="en-US" smtClean="0"/>
              <a:pPr>
                <a:defRPr/>
              </a:pPr>
              <a:t>2021/3/15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62FF4A-3361-473F-AD31-B7370EC6F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63569B-4037-437D-9150-657D8ACF9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694CE3-5E60-46A1-B9E8-9FD3DC41F60C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68BE95B-E1D1-4B21-84C7-576247B1E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632"/>
            <a:ext cx="9144000" cy="374441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654B41C-4F49-4D55-B0C9-BCA82BC70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35102"/>
            <a:ext cx="9144000" cy="296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1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323850" y="849313"/>
            <a:ext cx="7923213" cy="142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just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基本思想：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以假想的网孔电流为未知量列写网孔的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KVL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方程。若网孔电流已求得，则各支路电流可用网孔电流线性组合表 示。  </a:t>
            </a:r>
          </a:p>
        </p:txBody>
      </p:sp>
      <p:sp>
        <p:nvSpPr>
          <p:cNvPr id="8238" name="Text Box 46"/>
          <p:cNvSpPr txBox="1">
            <a:spLocks noChangeArrowheads="1"/>
          </p:cNvSpPr>
          <p:nvPr/>
        </p:nvSpPr>
        <p:spPr bwMode="auto">
          <a:xfrm>
            <a:off x="438150" y="4873625"/>
            <a:ext cx="8305800" cy="142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indent="66675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just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网孔电流是在独立网孔中闭合的，对每个相关节点均流 进一次，流出一次，所以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KCL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自动满足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。若以网孔电流为未 知量列方程来求解电路，只需对独立网孔列写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KVL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方程。  </a:t>
            </a:r>
          </a:p>
        </p:txBody>
      </p:sp>
      <p:grpSp>
        <p:nvGrpSpPr>
          <p:cNvPr id="8377" name="Group 185"/>
          <p:cNvGrpSpPr>
            <a:grpSpLocks/>
          </p:cNvGrpSpPr>
          <p:nvPr/>
        </p:nvGrpSpPr>
        <p:grpSpPr bwMode="auto">
          <a:xfrm>
            <a:off x="1200150" y="2849563"/>
            <a:ext cx="625475" cy="971550"/>
            <a:chOff x="756" y="1704"/>
            <a:chExt cx="394" cy="612"/>
          </a:xfrm>
        </p:grpSpPr>
        <p:sp>
          <p:nvSpPr>
            <p:cNvPr id="26667" name="Oval 92"/>
            <p:cNvSpPr>
              <a:spLocks noChangeArrowheads="1"/>
            </p:cNvSpPr>
            <p:nvPr/>
          </p:nvSpPr>
          <p:spPr bwMode="auto">
            <a:xfrm>
              <a:off x="756" y="1704"/>
              <a:ext cx="394" cy="61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26668" name="Text Box 93"/>
            <p:cNvSpPr txBox="1">
              <a:spLocks noChangeArrowheads="1"/>
            </p:cNvSpPr>
            <p:nvPr/>
          </p:nvSpPr>
          <p:spPr bwMode="auto">
            <a:xfrm>
              <a:off x="817" y="1911"/>
              <a:ext cx="312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1800" b="1" i="1">
                  <a:solidFill>
                    <a:srgbClr val="FF0000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i</a:t>
              </a:r>
              <a:r>
                <a:rPr lang="en-US" altLang="zh-CN" sz="1800" b="1" i="1" baseline="-25000">
                  <a:solidFill>
                    <a:srgbClr val="FF0000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l</a:t>
              </a:r>
              <a:r>
                <a:rPr lang="en-US" altLang="zh-CN" sz="1800" b="1" baseline="-25000">
                  <a:solidFill>
                    <a:srgbClr val="FF0000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1</a:t>
              </a:r>
              <a:endParaRPr lang="en-US" altLang="zh-CN" sz="1800" b="1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26669" name="Line 94"/>
            <p:cNvSpPr>
              <a:spLocks noChangeShapeType="1"/>
            </p:cNvSpPr>
            <p:nvPr/>
          </p:nvSpPr>
          <p:spPr bwMode="auto">
            <a:xfrm flipH="1" flipV="1">
              <a:off x="756" y="1992"/>
              <a:ext cx="2" cy="33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376" name="Group 184"/>
          <p:cNvGrpSpPr>
            <a:grpSpLocks/>
          </p:cNvGrpSpPr>
          <p:nvPr/>
        </p:nvGrpSpPr>
        <p:grpSpPr bwMode="auto">
          <a:xfrm>
            <a:off x="2305050" y="2925763"/>
            <a:ext cx="625475" cy="971550"/>
            <a:chOff x="1452" y="1752"/>
            <a:chExt cx="394" cy="612"/>
          </a:xfrm>
        </p:grpSpPr>
        <p:sp>
          <p:nvSpPr>
            <p:cNvPr id="26664" name="Oval 101"/>
            <p:cNvSpPr>
              <a:spLocks noChangeArrowheads="1"/>
            </p:cNvSpPr>
            <p:nvPr/>
          </p:nvSpPr>
          <p:spPr bwMode="auto">
            <a:xfrm>
              <a:off x="1452" y="1752"/>
              <a:ext cx="394" cy="61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26665" name="Text Box 102"/>
            <p:cNvSpPr txBox="1">
              <a:spLocks noChangeArrowheads="1"/>
            </p:cNvSpPr>
            <p:nvPr/>
          </p:nvSpPr>
          <p:spPr bwMode="auto">
            <a:xfrm>
              <a:off x="1513" y="1959"/>
              <a:ext cx="303" cy="233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1800" b="1" i="1">
                  <a:solidFill>
                    <a:srgbClr val="FF0000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i</a:t>
              </a:r>
              <a:r>
                <a:rPr lang="en-US" altLang="zh-CN" sz="1800" b="1" i="1" baseline="-25000">
                  <a:solidFill>
                    <a:srgbClr val="FF0000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l</a:t>
              </a:r>
              <a:r>
                <a:rPr lang="en-US" altLang="zh-CN" sz="1800" b="1" baseline="-25000">
                  <a:solidFill>
                    <a:srgbClr val="FF0000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2</a:t>
              </a:r>
              <a:endParaRPr lang="en-US" altLang="zh-CN" sz="1800" b="1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26666" name="Line 103"/>
            <p:cNvSpPr>
              <a:spLocks noChangeShapeType="1"/>
            </p:cNvSpPr>
            <p:nvPr/>
          </p:nvSpPr>
          <p:spPr bwMode="auto">
            <a:xfrm flipH="1" flipV="1">
              <a:off x="1452" y="2040"/>
              <a:ext cx="2" cy="3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296" name="Text Box 104"/>
          <p:cNvSpPr txBox="1">
            <a:spLocks noChangeArrowheads="1"/>
          </p:cNvSpPr>
          <p:nvPr/>
        </p:nvSpPr>
        <p:spPr bwMode="auto">
          <a:xfrm>
            <a:off x="4057650" y="2247900"/>
            <a:ext cx="4248150" cy="97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just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选图示的两个独立网孔，  设网孔电流分别为</a:t>
            </a:r>
            <a:r>
              <a:rPr lang="en-US" altLang="zh-CN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b="1" i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en-US" altLang="zh-CN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 </a:t>
            </a:r>
            <a:r>
              <a:rPr lang="en-US" altLang="zh-CN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b="1" i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en-US" altLang="zh-CN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  </a:t>
            </a:r>
            <a:endParaRPr lang="zh-CN" altLang="en-US" b="1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97" name="Text Box 105"/>
          <p:cNvSpPr txBox="1">
            <a:spLocks noChangeArrowheads="1"/>
          </p:cNvSpPr>
          <p:nvPr/>
        </p:nvSpPr>
        <p:spPr bwMode="auto">
          <a:xfrm>
            <a:off x="4043363" y="3373438"/>
            <a:ext cx="4910319" cy="1532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支路电流可由网孔电流表出  </a:t>
            </a:r>
          </a:p>
          <a:p>
            <a:pPr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b="1" baseline="-250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= i</a:t>
            </a:r>
            <a:r>
              <a:rPr lang="en-US" altLang="zh-CN" b="1" baseline="-25000" dirty="0">
                <a:latin typeface="宋体" panose="02010600030101010101" pitchFamily="2" charset="-122"/>
                <a:ea typeface="宋体" panose="02010600030101010101" pitchFamily="2" charset="-122"/>
              </a:rPr>
              <a:t>l1    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b="1" baseline="-250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= i</a:t>
            </a:r>
            <a:r>
              <a:rPr lang="en-US" altLang="zh-CN" b="1" baseline="-25000" dirty="0">
                <a:latin typeface="宋体" panose="02010600030101010101" pitchFamily="2" charset="-122"/>
                <a:ea typeface="宋体" panose="02010600030101010101" pitchFamily="2" charset="-122"/>
              </a:rPr>
              <a:t>l2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- i</a:t>
            </a:r>
            <a:r>
              <a:rPr lang="en-US" altLang="zh-CN" b="1" baseline="-25000" dirty="0">
                <a:latin typeface="宋体" panose="02010600030101010101" pitchFamily="2" charset="-122"/>
                <a:ea typeface="宋体" panose="02010600030101010101" pitchFamily="2" charset="-122"/>
              </a:rPr>
              <a:t>l1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   I</a:t>
            </a:r>
            <a:r>
              <a:rPr lang="en-US" altLang="zh-CN" b="1" baseline="-250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= i</a:t>
            </a:r>
            <a:r>
              <a:rPr lang="en-US" altLang="zh-CN" b="1" baseline="-25000" dirty="0">
                <a:latin typeface="宋体" panose="02010600030101010101" pitchFamily="2" charset="-122"/>
                <a:ea typeface="宋体" panose="02010600030101010101" pitchFamily="2" charset="-122"/>
              </a:rPr>
              <a:t>l2  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375" name="Group 183"/>
          <p:cNvGrpSpPr>
            <a:grpSpLocks/>
          </p:cNvGrpSpPr>
          <p:nvPr/>
        </p:nvGrpSpPr>
        <p:grpSpPr bwMode="auto">
          <a:xfrm>
            <a:off x="228600" y="2147888"/>
            <a:ext cx="3746500" cy="2676525"/>
            <a:chOff x="144" y="1262"/>
            <a:chExt cx="2360" cy="1686"/>
          </a:xfrm>
        </p:grpSpPr>
        <p:sp>
          <p:nvSpPr>
            <p:cNvPr id="26634" name="Oval 170"/>
            <p:cNvSpPr>
              <a:spLocks noChangeArrowheads="1"/>
            </p:cNvSpPr>
            <p:nvPr/>
          </p:nvSpPr>
          <p:spPr bwMode="auto">
            <a:xfrm>
              <a:off x="1206" y="2262"/>
              <a:ext cx="227" cy="227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26635" name="Oval 169"/>
            <p:cNvSpPr>
              <a:spLocks noChangeArrowheads="1"/>
            </p:cNvSpPr>
            <p:nvPr/>
          </p:nvSpPr>
          <p:spPr bwMode="auto">
            <a:xfrm>
              <a:off x="522" y="2262"/>
              <a:ext cx="227" cy="227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26636" name="Group 182"/>
            <p:cNvGrpSpPr>
              <a:grpSpLocks/>
            </p:cNvGrpSpPr>
            <p:nvPr/>
          </p:nvGrpSpPr>
          <p:grpSpPr bwMode="auto">
            <a:xfrm>
              <a:off x="258" y="1457"/>
              <a:ext cx="292" cy="288"/>
              <a:chOff x="258" y="1457"/>
              <a:chExt cx="292" cy="288"/>
            </a:xfrm>
          </p:grpSpPr>
          <p:sp>
            <p:nvSpPr>
              <p:cNvPr id="26662" name="Line 149"/>
              <p:cNvSpPr>
                <a:spLocks noChangeShapeType="1"/>
              </p:cNvSpPr>
              <p:nvPr/>
            </p:nvSpPr>
            <p:spPr bwMode="auto">
              <a:xfrm flipV="1">
                <a:off x="550" y="1482"/>
                <a:ext cx="0" cy="24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663" name="Text Box 150"/>
              <p:cNvSpPr txBox="1">
                <a:spLocks noChangeArrowheads="1"/>
              </p:cNvSpPr>
              <p:nvPr/>
            </p:nvSpPr>
            <p:spPr bwMode="auto">
              <a:xfrm>
                <a:off x="258" y="1457"/>
                <a:ext cx="28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zh-CN" sz="1800" b="1" i="1">
                    <a:latin typeface="幼圆" panose="02010509060101010101" pitchFamily="49" charset="-122"/>
                    <a:ea typeface="幼圆" panose="02010509060101010101" pitchFamily="49" charset="-122"/>
                  </a:rPr>
                  <a:t>I</a:t>
                </a:r>
                <a:r>
                  <a:rPr lang="en-US" altLang="zh-CN" sz="1800" b="1" baseline="-25000">
                    <a:latin typeface="幼圆" panose="02010509060101010101" pitchFamily="49" charset="-122"/>
                    <a:ea typeface="幼圆" panose="02010509060101010101" pitchFamily="49" charset="-122"/>
                  </a:rPr>
                  <a:t>1</a:t>
                </a:r>
                <a:endParaRPr lang="en-US" altLang="zh-CN" sz="1800" b="1" i="1"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26637" name="Group 180"/>
            <p:cNvGrpSpPr>
              <a:grpSpLocks/>
            </p:cNvGrpSpPr>
            <p:nvPr/>
          </p:nvGrpSpPr>
          <p:grpSpPr bwMode="auto">
            <a:xfrm>
              <a:off x="2083" y="1530"/>
              <a:ext cx="421" cy="300"/>
              <a:chOff x="2083" y="1530"/>
              <a:chExt cx="421" cy="300"/>
            </a:xfrm>
          </p:grpSpPr>
          <p:sp>
            <p:nvSpPr>
              <p:cNvPr id="26660" name="Line 152"/>
              <p:cNvSpPr>
                <a:spLocks noChangeShapeType="1"/>
              </p:cNvSpPr>
              <p:nvPr/>
            </p:nvSpPr>
            <p:spPr bwMode="auto">
              <a:xfrm>
                <a:off x="2083" y="1590"/>
                <a:ext cx="0" cy="24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661" name="Text Box 153"/>
              <p:cNvSpPr txBox="1">
                <a:spLocks noChangeArrowheads="1"/>
              </p:cNvSpPr>
              <p:nvPr/>
            </p:nvSpPr>
            <p:spPr bwMode="auto">
              <a:xfrm>
                <a:off x="2131" y="1530"/>
                <a:ext cx="37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zh-CN" sz="1800" b="1" i="1">
                    <a:latin typeface="幼圆" panose="02010509060101010101" pitchFamily="49" charset="-122"/>
                    <a:ea typeface="幼圆" panose="02010509060101010101" pitchFamily="49" charset="-122"/>
                  </a:rPr>
                  <a:t>I</a:t>
                </a:r>
                <a:r>
                  <a:rPr lang="en-US" altLang="zh-CN" sz="1800" b="1" baseline="-25000">
                    <a:latin typeface="幼圆" panose="02010509060101010101" pitchFamily="49" charset="-122"/>
                    <a:ea typeface="幼圆" panose="02010509060101010101" pitchFamily="49" charset="-122"/>
                  </a:rPr>
                  <a:t>3</a:t>
                </a:r>
                <a:endParaRPr lang="en-US" altLang="zh-CN" sz="1800" b="1" i="1"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sp>
          <p:nvSpPr>
            <p:cNvPr id="26638" name="Text Box 154"/>
            <p:cNvSpPr txBox="1">
              <a:spLocks noChangeArrowheads="1"/>
            </p:cNvSpPr>
            <p:nvPr/>
          </p:nvSpPr>
          <p:spPr bwMode="auto">
            <a:xfrm>
              <a:off x="144" y="2190"/>
              <a:ext cx="41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1800" b="1" i="1">
                  <a:latin typeface="幼圆" panose="02010509060101010101" pitchFamily="49" charset="-122"/>
                  <a:ea typeface="幼圆" panose="02010509060101010101" pitchFamily="49" charset="-122"/>
                </a:rPr>
                <a:t>U</a:t>
              </a:r>
              <a:r>
                <a:rPr lang="en-US" altLang="zh-CN" sz="1800" b="1" baseline="-25000">
                  <a:latin typeface="幼圆" panose="02010509060101010101" pitchFamily="49" charset="-122"/>
                  <a:ea typeface="幼圆" panose="02010509060101010101" pitchFamily="49" charset="-122"/>
                </a:rPr>
                <a:t>S1</a:t>
              </a:r>
              <a:endParaRPr lang="en-US" altLang="zh-CN" sz="1800" b="1" i="1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26639" name="Text Box 155"/>
            <p:cNvSpPr txBox="1">
              <a:spLocks noChangeArrowheads="1"/>
            </p:cNvSpPr>
            <p:nvPr/>
          </p:nvSpPr>
          <p:spPr bwMode="auto">
            <a:xfrm>
              <a:off x="823" y="2202"/>
              <a:ext cx="5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800" b="1" i="1">
                  <a:latin typeface="幼圆" panose="02010509060101010101" pitchFamily="49" charset="-122"/>
                  <a:ea typeface="幼圆" panose="02010509060101010101" pitchFamily="49" charset="-122"/>
                </a:rPr>
                <a:t>U</a:t>
              </a:r>
              <a:r>
                <a:rPr lang="en-US" altLang="zh-CN" sz="1800" b="1" baseline="-25000">
                  <a:latin typeface="幼圆" panose="02010509060101010101" pitchFamily="49" charset="-122"/>
                  <a:ea typeface="幼圆" panose="02010509060101010101" pitchFamily="49" charset="-122"/>
                </a:rPr>
                <a:t>S2</a:t>
              </a:r>
              <a:endParaRPr lang="en-US" altLang="zh-CN" sz="1800" b="1" i="1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26640" name="Line 156"/>
            <p:cNvSpPr>
              <a:spLocks noChangeShapeType="1"/>
            </p:cNvSpPr>
            <p:nvPr/>
          </p:nvSpPr>
          <p:spPr bwMode="auto">
            <a:xfrm flipV="1">
              <a:off x="641" y="1506"/>
              <a:ext cx="0" cy="115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41" name="Text Box 157"/>
            <p:cNvSpPr txBox="1">
              <a:spLocks noChangeArrowheads="1"/>
            </p:cNvSpPr>
            <p:nvPr/>
          </p:nvSpPr>
          <p:spPr bwMode="auto">
            <a:xfrm>
              <a:off x="299" y="1710"/>
              <a:ext cx="3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1800" b="1" i="1">
                  <a:latin typeface="幼圆" panose="02010509060101010101" pitchFamily="49" charset="-122"/>
                  <a:ea typeface="幼圆" panose="02010509060101010101" pitchFamily="49" charset="-122"/>
                </a:rPr>
                <a:t>R</a:t>
              </a:r>
              <a:r>
                <a:rPr lang="en-US" altLang="zh-CN" sz="1800" b="1" baseline="-25000">
                  <a:latin typeface="幼圆" panose="02010509060101010101" pitchFamily="49" charset="-122"/>
                  <a:ea typeface="幼圆" panose="02010509060101010101" pitchFamily="49" charset="-122"/>
                </a:rPr>
                <a:t>1</a:t>
              </a:r>
              <a:endParaRPr lang="en-US" altLang="zh-CN" sz="1800" b="1" i="1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26642" name="Freeform 158"/>
            <p:cNvSpPr>
              <a:spLocks/>
            </p:cNvSpPr>
            <p:nvPr/>
          </p:nvSpPr>
          <p:spPr bwMode="auto">
            <a:xfrm>
              <a:off x="1320" y="1518"/>
              <a:ext cx="1" cy="1152"/>
            </a:xfrm>
            <a:custGeom>
              <a:avLst/>
              <a:gdLst>
                <a:gd name="T0" fmla="*/ 0 w 1"/>
                <a:gd name="T1" fmla="*/ 1152 h 1152"/>
                <a:gd name="T2" fmla="*/ 0 w 1"/>
                <a:gd name="T3" fmla="*/ 0 h 1152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1152">
                  <a:moveTo>
                    <a:pt x="0" y="1152"/>
                  </a:moveTo>
                  <a:lnTo>
                    <a:pt x="0" y="0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43" name="Text Box 159"/>
            <p:cNvSpPr txBox="1">
              <a:spLocks noChangeArrowheads="1"/>
            </p:cNvSpPr>
            <p:nvPr/>
          </p:nvSpPr>
          <p:spPr bwMode="auto">
            <a:xfrm>
              <a:off x="977" y="1752"/>
              <a:ext cx="39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1800" b="1" i="1">
                  <a:latin typeface="幼圆" panose="02010509060101010101" pitchFamily="49" charset="-122"/>
                  <a:ea typeface="幼圆" panose="02010509060101010101" pitchFamily="49" charset="-122"/>
                </a:rPr>
                <a:t>R</a:t>
              </a:r>
              <a:r>
                <a:rPr lang="en-US" altLang="zh-CN" sz="1800" b="1" baseline="-25000">
                  <a:latin typeface="幼圆" panose="02010509060101010101" pitchFamily="49" charset="-122"/>
                  <a:ea typeface="幼圆" panose="02010509060101010101" pitchFamily="49" charset="-122"/>
                </a:rPr>
                <a:t>2</a:t>
              </a:r>
              <a:endParaRPr lang="en-US" altLang="zh-CN" sz="1800" b="1" i="1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26644" name="Freeform 160"/>
            <p:cNvSpPr>
              <a:spLocks/>
            </p:cNvSpPr>
            <p:nvPr/>
          </p:nvSpPr>
          <p:spPr bwMode="auto">
            <a:xfrm>
              <a:off x="647" y="2664"/>
              <a:ext cx="1357" cy="6"/>
            </a:xfrm>
            <a:custGeom>
              <a:avLst/>
              <a:gdLst>
                <a:gd name="T0" fmla="*/ 0 w 1357"/>
                <a:gd name="T1" fmla="*/ 6 h 6"/>
                <a:gd name="T2" fmla="*/ 1357 w 1357"/>
                <a:gd name="T3" fmla="*/ 0 h 6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357" h="6">
                  <a:moveTo>
                    <a:pt x="0" y="6"/>
                  </a:moveTo>
                  <a:lnTo>
                    <a:pt x="1357" y="0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45" name="Freeform 161"/>
            <p:cNvSpPr>
              <a:spLocks/>
            </p:cNvSpPr>
            <p:nvPr/>
          </p:nvSpPr>
          <p:spPr bwMode="auto">
            <a:xfrm>
              <a:off x="648" y="1512"/>
              <a:ext cx="1357" cy="1"/>
            </a:xfrm>
            <a:custGeom>
              <a:avLst/>
              <a:gdLst>
                <a:gd name="T0" fmla="*/ 0 w 1357"/>
                <a:gd name="T1" fmla="*/ 0 h 1"/>
                <a:gd name="T2" fmla="*/ 1357 w 1357"/>
                <a:gd name="T3" fmla="*/ 1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357" h="1">
                  <a:moveTo>
                    <a:pt x="0" y="0"/>
                  </a:moveTo>
                  <a:lnTo>
                    <a:pt x="1357" y="1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46" name="Line 162"/>
            <p:cNvSpPr>
              <a:spLocks noChangeShapeType="1"/>
            </p:cNvSpPr>
            <p:nvPr/>
          </p:nvSpPr>
          <p:spPr bwMode="auto">
            <a:xfrm>
              <a:off x="1999" y="1518"/>
              <a:ext cx="0" cy="11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47" name="Rectangle 163"/>
            <p:cNvSpPr>
              <a:spLocks noChangeArrowheads="1"/>
            </p:cNvSpPr>
            <p:nvPr/>
          </p:nvSpPr>
          <p:spPr bwMode="auto">
            <a:xfrm>
              <a:off x="583" y="1746"/>
              <a:ext cx="116" cy="288"/>
            </a:xfrm>
            <a:prstGeom prst="rect">
              <a:avLst/>
            </a:prstGeom>
            <a:solidFill>
              <a:schemeClr val="accent1"/>
            </a:solidFill>
            <a:ln w="3175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26648" name="Rectangle 164"/>
            <p:cNvSpPr>
              <a:spLocks noChangeArrowheads="1"/>
            </p:cNvSpPr>
            <p:nvPr/>
          </p:nvSpPr>
          <p:spPr bwMode="auto">
            <a:xfrm>
              <a:off x="1268" y="1764"/>
              <a:ext cx="116" cy="288"/>
            </a:xfrm>
            <a:prstGeom prst="rect">
              <a:avLst/>
            </a:prstGeom>
            <a:solidFill>
              <a:schemeClr val="accent1"/>
            </a:solidFill>
            <a:ln w="3175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26649" name="Text Box 165"/>
            <p:cNvSpPr txBox="1">
              <a:spLocks noChangeArrowheads="1"/>
            </p:cNvSpPr>
            <p:nvPr/>
          </p:nvSpPr>
          <p:spPr bwMode="auto">
            <a:xfrm>
              <a:off x="2051" y="1944"/>
              <a:ext cx="3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1800" b="1" i="1">
                  <a:latin typeface="幼圆" panose="02010509060101010101" pitchFamily="49" charset="-122"/>
                  <a:ea typeface="幼圆" panose="02010509060101010101" pitchFamily="49" charset="-122"/>
                </a:rPr>
                <a:t>R</a:t>
              </a:r>
              <a:r>
                <a:rPr lang="en-US" altLang="zh-CN" sz="1800" b="1" baseline="-25000">
                  <a:latin typeface="幼圆" panose="02010509060101010101" pitchFamily="49" charset="-122"/>
                  <a:ea typeface="幼圆" panose="02010509060101010101" pitchFamily="49" charset="-122"/>
                </a:rPr>
                <a:t>3</a:t>
              </a:r>
              <a:endParaRPr lang="en-US" altLang="zh-CN" sz="1800" b="1" i="1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26650" name="Rectangle 166"/>
            <p:cNvSpPr>
              <a:spLocks noChangeArrowheads="1"/>
            </p:cNvSpPr>
            <p:nvPr/>
          </p:nvSpPr>
          <p:spPr bwMode="auto">
            <a:xfrm>
              <a:off x="1941" y="1962"/>
              <a:ext cx="116" cy="288"/>
            </a:xfrm>
            <a:prstGeom prst="rect">
              <a:avLst/>
            </a:prstGeom>
            <a:solidFill>
              <a:schemeClr val="accent1"/>
            </a:solidFill>
            <a:ln w="3175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26651" name="Text Box 167"/>
            <p:cNvSpPr txBox="1">
              <a:spLocks noChangeArrowheads="1"/>
            </p:cNvSpPr>
            <p:nvPr/>
          </p:nvSpPr>
          <p:spPr bwMode="auto">
            <a:xfrm>
              <a:off x="1245" y="2660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800" b="1">
                  <a:latin typeface="幼圆" panose="02010509060101010101" pitchFamily="49" charset="-122"/>
                  <a:ea typeface="幼圆" panose="02010509060101010101" pitchFamily="49" charset="-122"/>
                </a:rPr>
                <a:t>b</a:t>
              </a:r>
            </a:p>
          </p:txBody>
        </p:sp>
        <p:sp>
          <p:nvSpPr>
            <p:cNvPr id="26652" name="Text Box 168"/>
            <p:cNvSpPr txBox="1">
              <a:spLocks noChangeArrowheads="1"/>
            </p:cNvSpPr>
            <p:nvPr/>
          </p:nvSpPr>
          <p:spPr bwMode="auto">
            <a:xfrm>
              <a:off x="1221" y="126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800" b="1">
                  <a:latin typeface="幼圆" panose="02010509060101010101" pitchFamily="49" charset="-122"/>
                  <a:ea typeface="幼圆" panose="02010509060101010101" pitchFamily="49" charset="-122"/>
                </a:rPr>
                <a:t>a</a:t>
              </a:r>
            </a:p>
          </p:txBody>
        </p:sp>
        <p:sp>
          <p:nvSpPr>
            <p:cNvPr id="26653" name="Text Box 171"/>
            <p:cNvSpPr txBox="1">
              <a:spLocks noChangeArrowheads="1"/>
            </p:cNvSpPr>
            <p:nvPr/>
          </p:nvSpPr>
          <p:spPr bwMode="auto">
            <a:xfrm>
              <a:off x="450" y="2034"/>
              <a:ext cx="2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1800" b="1">
                  <a:latin typeface="幼圆" panose="02010509060101010101" pitchFamily="49" charset="-122"/>
                  <a:ea typeface="幼圆" panose="02010509060101010101" pitchFamily="49" charset="-122"/>
                </a:rPr>
                <a:t>+</a:t>
              </a:r>
            </a:p>
          </p:txBody>
        </p:sp>
        <p:sp>
          <p:nvSpPr>
            <p:cNvPr id="26654" name="Text Box 172"/>
            <p:cNvSpPr txBox="1">
              <a:spLocks noChangeArrowheads="1"/>
            </p:cNvSpPr>
            <p:nvPr/>
          </p:nvSpPr>
          <p:spPr bwMode="auto">
            <a:xfrm>
              <a:off x="450" y="2412"/>
              <a:ext cx="22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1800" b="1">
                  <a:latin typeface="幼圆" panose="02010509060101010101" pitchFamily="49" charset="-122"/>
                  <a:ea typeface="幼圆" panose="02010509060101010101" pitchFamily="49" charset="-122"/>
                </a:rPr>
                <a:t>–</a:t>
              </a:r>
            </a:p>
          </p:txBody>
        </p:sp>
        <p:sp>
          <p:nvSpPr>
            <p:cNvPr id="26655" name="Text Box 173"/>
            <p:cNvSpPr txBox="1">
              <a:spLocks noChangeArrowheads="1"/>
            </p:cNvSpPr>
            <p:nvPr/>
          </p:nvSpPr>
          <p:spPr bwMode="auto">
            <a:xfrm>
              <a:off x="1134" y="2028"/>
              <a:ext cx="2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1800" b="1">
                  <a:latin typeface="幼圆" panose="02010509060101010101" pitchFamily="49" charset="-122"/>
                  <a:ea typeface="幼圆" panose="02010509060101010101" pitchFamily="49" charset="-122"/>
                </a:rPr>
                <a:t>+</a:t>
              </a:r>
            </a:p>
          </p:txBody>
        </p:sp>
        <p:sp>
          <p:nvSpPr>
            <p:cNvPr id="26656" name="Text Box 174"/>
            <p:cNvSpPr txBox="1">
              <a:spLocks noChangeArrowheads="1"/>
            </p:cNvSpPr>
            <p:nvPr/>
          </p:nvSpPr>
          <p:spPr bwMode="auto">
            <a:xfrm>
              <a:off x="1134" y="2406"/>
              <a:ext cx="22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1800" b="1">
                  <a:latin typeface="幼圆" panose="02010509060101010101" pitchFamily="49" charset="-122"/>
                  <a:ea typeface="幼圆" panose="02010509060101010101" pitchFamily="49" charset="-122"/>
                </a:rPr>
                <a:t>–</a:t>
              </a:r>
            </a:p>
          </p:txBody>
        </p:sp>
        <p:grpSp>
          <p:nvGrpSpPr>
            <p:cNvPr id="26657" name="Group 181"/>
            <p:cNvGrpSpPr>
              <a:grpSpLocks/>
            </p:cNvGrpSpPr>
            <p:nvPr/>
          </p:nvGrpSpPr>
          <p:grpSpPr bwMode="auto">
            <a:xfrm>
              <a:off x="940" y="1480"/>
              <a:ext cx="280" cy="290"/>
              <a:chOff x="940" y="1480"/>
              <a:chExt cx="280" cy="290"/>
            </a:xfrm>
          </p:grpSpPr>
          <p:sp>
            <p:nvSpPr>
              <p:cNvPr id="26658" name="Line 176"/>
              <p:cNvSpPr>
                <a:spLocks noChangeShapeType="1"/>
              </p:cNvSpPr>
              <p:nvPr/>
            </p:nvSpPr>
            <p:spPr bwMode="auto">
              <a:xfrm flipV="1">
                <a:off x="1205" y="1530"/>
                <a:ext cx="0" cy="24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659" name="Text Box 177"/>
              <p:cNvSpPr txBox="1">
                <a:spLocks noChangeArrowheads="1"/>
              </p:cNvSpPr>
              <p:nvPr/>
            </p:nvSpPr>
            <p:spPr bwMode="auto">
              <a:xfrm>
                <a:off x="940" y="1480"/>
                <a:ext cx="28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zh-CN" sz="1800" b="1" i="1">
                    <a:latin typeface="幼圆" panose="02010509060101010101" pitchFamily="49" charset="-122"/>
                    <a:ea typeface="幼圆" panose="02010509060101010101" pitchFamily="49" charset="-122"/>
                  </a:rPr>
                  <a:t>I</a:t>
                </a:r>
                <a:r>
                  <a:rPr lang="en-US" altLang="zh-CN" sz="1800" b="1" baseline="-25000">
                    <a:latin typeface="幼圆" panose="02010509060101010101" pitchFamily="49" charset="-122"/>
                    <a:ea typeface="幼圆" panose="02010509060101010101" pitchFamily="49" charset="-122"/>
                  </a:rPr>
                  <a:t>2</a:t>
                </a:r>
                <a:endParaRPr lang="en-US" altLang="zh-CN" sz="1800" b="1" i="1"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sp>
        <p:nvSpPr>
          <p:cNvPr id="51" name="Rectangle 2"/>
          <p:cNvSpPr txBox="1">
            <a:spLocks noChangeArrowheads="1"/>
          </p:cNvSpPr>
          <p:nvPr/>
        </p:nvSpPr>
        <p:spPr>
          <a:xfrm>
            <a:off x="381000" y="304800"/>
            <a:ext cx="8458200" cy="838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defRPr/>
            </a:pP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3.2 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网孔分析法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Mesh analysis</a:t>
            </a:r>
            <a:endParaRPr lang="en-US" altLang="zh-CN" sz="28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3" dur="500"/>
                                        <p:tgtEl>
                                          <p:spTgt spid="8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 autoUpdateAnimBg="0"/>
      <p:bldP spid="8238" grpId="0" autoUpdateAnimBg="0"/>
      <p:bldP spid="8296" grpId="0" autoUpdateAnimBg="0"/>
      <p:bldP spid="8297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91F3C99-F36E-4F57-BAD0-3390793A5637}" type="datetime1">
              <a:rPr lang="zh-CN" altLang="en-US"/>
              <a:pPr>
                <a:defRPr/>
              </a:pPr>
              <a:t>2021/3/15</a:t>
            </a:fld>
            <a:endParaRPr lang="en-US" altLang="zh-CN"/>
          </a:p>
        </p:txBody>
      </p:sp>
      <p:sp>
        <p:nvSpPr>
          <p:cNvPr id="2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3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99A7B1-15E8-47A3-9392-AE57B98C46E2}" type="slidenum">
              <a:rPr lang="en-US" altLang="zh-CN"/>
              <a:pPr>
                <a:defRPr/>
              </a:pPr>
              <a:t>24</a:t>
            </a:fld>
            <a:endParaRPr lang="en-US" altLang="zh-CN"/>
          </a:p>
        </p:txBody>
      </p:sp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458200" cy="8382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3.4 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网孔分析法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Mesh analysis</a:t>
            </a:r>
            <a:b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altLang="zh-CN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1.Mesh currents</a:t>
            </a:r>
          </a:p>
        </p:txBody>
      </p:sp>
      <p:graphicFrame>
        <p:nvGraphicFramePr>
          <p:cNvPr id="204804" name="Object 4"/>
          <p:cNvGraphicFramePr>
            <a:graphicFrameLocks noChangeAspect="1"/>
          </p:cNvGraphicFramePr>
          <p:nvPr/>
        </p:nvGraphicFramePr>
        <p:xfrm>
          <a:off x="323850" y="1916113"/>
          <a:ext cx="3505200" cy="458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35" name="Equation" r:id="rId3" imgW="1752600" imgH="228600" progId="Equation.DSMT4">
                  <p:embed/>
                </p:oleObj>
              </mc:Choice>
              <mc:Fallback>
                <p:oleObj name="Equation" r:id="rId3" imgW="1752600" imgH="2286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1916113"/>
                        <a:ext cx="3505200" cy="458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05" name="Object 5"/>
          <p:cNvGraphicFramePr>
            <a:graphicFrameLocks noChangeAspect="1"/>
          </p:cNvGraphicFramePr>
          <p:nvPr/>
        </p:nvGraphicFramePr>
        <p:xfrm>
          <a:off x="3779838" y="-26988"/>
          <a:ext cx="5272087" cy="4056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36" name="Visio" r:id="rId5" imgW="2856357" imgH="2203132" progId="Visio.Drawing.11">
                  <p:embed/>
                </p:oleObj>
              </mc:Choice>
              <mc:Fallback>
                <p:oleObj name="Visio" r:id="rId5" imgW="2856357" imgH="2203132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-26988"/>
                        <a:ext cx="5272087" cy="4056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4818" name="Group 18"/>
          <p:cNvGrpSpPr>
            <a:grpSpLocks/>
          </p:cNvGrpSpPr>
          <p:nvPr/>
        </p:nvGrpSpPr>
        <p:grpSpPr bwMode="auto">
          <a:xfrm>
            <a:off x="5487988" y="2541588"/>
            <a:ext cx="1065212" cy="811212"/>
            <a:chOff x="3264" y="1649"/>
            <a:chExt cx="671" cy="511"/>
          </a:xfrm>
        </p:grpSpPr>
        <p:graphicFrame>
          <p:nvGraphicFramePr>
            <p:cNvPr id="27677" name="Object 12"/>
            <p:cNvGraphicFramePr>
              <a:graphicFrameLocks noChangeAspect="1"/>
            </p:cNvGraphicFramePr>
            <p:nvPr/>
          </p:nvGraphicFramePr>
          <p:xfrm>
            <a:off x="3264" y="1649"/>
            <a:ext cx="671" cy="5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337" name="Visio" r:id="rId7" imgW="560213" imgH="433340" progId="Visio.Drawing.11">
                    <p:embed/>
                  </p:oleObj>
                </mc:Choice>
                <mc:Fallback>
                  <p:oleObj name="Visio" r:id="rId7" imgW="560213" imgH="433340" progId="Visio.Drawing.11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4" y="1649"/>
                          <a:ext cx="671" cy="5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78" name="Object 15"/>
            <p:cNvGraphicFramePr>
              <a:graphicFrameLocks noChangeAspect="1"/>
            </p:cNvGraphicFramePr>
            <p:nvPr/>
          </p:nvGraphicFramePr>
          <p:xfrm>
            <a:off x="3312" y="1776"/>
            <a:ext cx="25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338" name="Equation" r:id="rId9" imgW="203024" imgH="215713" progId="Equation.3">
                    <p:embed/>
                  </p:oleObj>
                </mc:Choice>
                <mc:Fallback>
                  <p:oleObj name="Equation" r:id="rId9" imgW="203024" imgH="215713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2" y="1776"/>
                          <a:ext cx="256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4819" name="Group 19"/>
          <p:cNvGrpSpPr>
            <a:grpSpLocks/>
          </p:cNvGrpSpPr>
          <p:nvPr/>
        </p:nvGrpSpPr>
        <p:grpSpPr bwMode="auto">
          <a:xfrm>
            <a:off x="7545388" y="2541588"/>
            <a:ext cx="1065212" cy="811212"/>
            <a:chOff x="4560" y="1649"/>
            <a:chExt cx="671" cy="511"/>
          </a:xfrm>
        </p:grpSpPr>
        <p:graphicFrame>
          <p:nvGraphicFramePr>
            <p:cNvPr id="27675" name="Object 13"/>
            <p:cNvGraphicFramePr>
              <a:graphicFrameLocks noChangeAspect="1"/>
            </p:cNvGraphicFramePr>
            <p:nvPr/>
          </p:nvGraphicFramePr>
          <p:xfrm>
            <a:off x="4560" y="1649"/>
            <a:ext cx="671" cy="5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339" name="Visio" r:id="rId11" imgW="560213" imgH="433340" progId="Visio.Drawing.11">
                    <p:embed/>
                  </p:oleObj>
                </mc:Choice>
                <mc:Fallback>
                  <p:oleObj name="Visio" r:id="rId11" imgW="560213" imgH="433340" progId="Visio.Drawing.11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0" y="1649"/>
                          <a:ext cx="671" cy="5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76" name="Object 16"/>
            <p:cNvGraphicFramePr>
              <a:graphicFrameLocks noChangeAspect="1"/>
            </p:cNvGraphicFramePr>
            <p:nvPr/>
          </p:nvGraphicFramePr>
          <p:xfrm>
            <a:off x="4600" y="1728"/>
            <a:ext cx="272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340" name="Equation" r:id="rId12" imgW="215619" imgH="215619" progId="Equation.3">
                    <p:embed/>
                  </p:oleObj>
                </mc:Choice>
                <mc:Fallback>
                  <p:oleObj name="Equation" r:id="rId12" imgW="215619" imgH="215619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0" y="1728"/>
                          <a:ext cx="272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04820" name="Group 20"/>
          <p:cNvGrpSpPr>
            <a:grpSpLocks/>
          </p:cNvGrpSpPr>
          <p:nvPr/>
        </p:nvGrpSpPr>
        <p:grpSpPr bwMode="auto">
          <a:xfrm>
            <a:off x="6249988" y="990600"/>
            <a:ext cx="1065212" cy="811213"/>
            <a:chOff x="3744" y="672"/>
            <a:chExt cx="671" cy="511"/>
          </a:xfrm>
        </p:grpSpPr>
        <p:graphicFrame>
          <p:nvGraphicFramePr>
            <p:cNvPr id="27673" name="Object 14"/>
            <p:cNvGraphicFramePr>
              <a:graphicFrameLocks noChangeAspect="1"/>
            </p:cNvGraphicFramePr>
            <p:nvPr/>
          </p:nvGraphicFramePr>
          <p:xfrm>
            <a:off x="3744" y="672"/>
            <a:ext cx="671" cy="5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341" name="Visio" r:id="rId14" imgW="560213" imgH="433340" progId="Visio.Drawing.11">
                    <p:embed/>
                  </p:oleObj>
                </mc:Choice>
                <mc:Fallback>
                  <p:oleObj name="Visio" r:id="rId14" imgW="560213" imgH="433340" progId="Visio.Drawing.11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4" y="672"/>
                          <a:ext cx="671" cy="5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674" name="Object 17"/>
            <p:cNvGraphicFramePr>
              <a:graphicFrameLocks noChangeAspect="1"/>
            </p:cNvGraphicFramePr>
            <p:nvPr/>
          </p:nvGraphicFramePr>
          <p:xfrm>
            <a:off x="3792" y="760"/>
            <a:ext cx="272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342" name="Equation" r:id="rId15" imgW="215806" imgH="228501" progId="Equation.DSMT4">
                    <p:embed/>
                  </p:oleObj>
                </mc:Choice>
                <mc:Fallback>
                  <p:oleObj name="Equation" r:id="rId15" imgW="215806" imgH="228501" progId="Equation.DSMT4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2" y="760"/>
                          <a:ext cx="272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04821" name="Object 21"/>
          <p:cNvGraphicFramePr>
            <a:graphicFrameLocks noChangeAspect="1"/>
          </p:cNvGraphicFramePr>
          <p:nvPr/>
        </p:nvGraphicFramePr>
        <p:xfrm>
          <a:off x="355600" y="1295400"/>
          <a:ext cx="1016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43" name="Equation" r:id="rId17" imgW="508000" imgH="228600" progId="Equation.3">
                  <p:embed/>
                </p:oleObj>
              </mc:Choice>
              <mc:Fallback>
                <p:oleObj name="Equation" r:id="rId17" imgW="508000" imgH="2286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600" y="1295400"/>
                        <a:ext cx="1016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22" name="Object 22"/>
          <p:cNvGraphicFramePr>
            <a:graphicFrameLocks noChangeAspect="1"/>
          </p:cNvGraphicFramePr>
          <p:nvPr/>
        </p:nvGraphicFramePr>
        <p:xfrm>
          <a:off x="2362200" y="1295400"/>
          <a:ext cx="1473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44" name="Equation" r:id="rId19" imgW="736600" imgH="228600" progId="Equation.3">
                  <p:embed/>
                </p:oleObj>
              </mc:Choice>
              <mc:Fallback>
                <p:oleObj name="Equation" r:id="rId19" imgW="736600" imgH="2286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1295400"/>
                        <a:ext cx="14732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23" name="Rectangle 23"/>
          <p:cNvSpPr>
            <a:spLocks noChangeArrowheads="1"/>
          </p:cNvSpPr>
          <p:nvPr/>
        </p:nvSpPr>
        <p:spPr bwMode="auto">
          <a:xfrm>
            <a:off x="287338" y="2982913"/>
            <a:ext cx="37465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280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新魏" panose="02010800040101010101" pitchFamily="2" charset="-122"/>
              </a:rPr>
              <a:t>Results of applying KCL</a:t>
            </a:r>
          </a:p>
        </p:txBody>
      </p:sp>
      <p:sp>
        <p:nvSpPr>
          <p:cNvPr id="204824" name="Rectangle 24"/>
          <p:cNvSpPr>
            <a:spLocks noChangeArrowheads="1"/>
          </p:cNvSpPr>
          <p:nvPr/>
        </p:nvSpPr>
        <p:spPr bwMode="auto">
          <a:xfrm>
            <a:off x="228600" y="3886200"/>
            <a:ext cx="27781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2800">
                <a:solidFill>
                  <a:srgbClr val="FF0000"/>
                </a:solidFill>
                <a:latin typeface="Times New Roman" panose="02020603050405020304" pitchFamily="18" charset="0"/>
                <a:ea typeface="华文隶书" panose="02010800040101010101" pitchFamily="2" charset="-122"/>
              </a:rPr>
              <a:t>2. </a:t>
            </a:r>
            <a:r>
              <a:rPr lang="en-US" altLang="zh-CN" sz="28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华文新魏" panose="02010800040101010101" pitchFamily="2" charset="-122"/>
              </a:rPr>
              <a:t>Mesh</a:t>
            </a:r>
            <a:r>
              <a:rPr lang="en-US" altLang="zh-CN" sz="2800">
                <a:solidFill>
                  <a:srgbClr val="FF0000"/>
                </a:solidFill>
                <a:latin typeface="Times New Roman" panose="02020603050405020304" pitchFamily="18" charset="0"/>
                <a:ea typeface="华文隶书" panose="02010800040101010101" pitchFamily="2" charset="-122"/>
              </a:rPr>
              <a:t> equations</a:t>
            </a:r>
          </a:p>
        </p:txBody>
      </p:sp>
      <p:graphicFrame>
        <p:nvGraphicFramePr>
          <p:cNvPr id="204825" name="Object 25"/>
          <p:cNvGraphicFramePr>
            <a:graphicFrameLocks noChangeAspect="1"/>
          </p:cNvGraphicFramePr>
          <p:nvPr/>
        </p:nvGraphicFramePr>
        <p:xfrm>
          <a:off x="227013" y="4581525"/>
          <a:ext cx="5208587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45" name="Equation" r:id="rId21" imgW="2895600" imgH="228600" progId="Equation.DSMT4">
                  <p:embed/>
                </p:oleObj>
              </mc:Choice>
              <mc:Fallback>
                <p:oleObj name="Equation" r:id="rId21" imgW="2895600" imgH="228600" progId="Equation.DSMT4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013" y="4581525"/>
                        <a:ext cx="5208587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26" name="Object 26"/>
          <p:cNvGraphicFramePr>
            <a:graphicFrameLocks noChangeAspect="1"/>
          </p:cNvGraphicFramePr>
          <p:nvPr/>
        </p:nvGraphicFramePr>
        <p:xfrm>
          <a:off x="250825" y="5932488"/>
          <a:ext cx="4776788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46" name="Equation" r:id="rId23" imgW="2654300" imgH="228600" progId="Equation.3">
                  <p:embed/>
                </p:oleObj>
              </mc:Choice>
              <mc:Fallback>
                <p:oleObj name="Equation" r:id="rId23" imgW="2654300" imgH="2286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5932488"/>
                        <a:ext cx="4776788" cy="411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27" name="Object 27"/>
          <p:cNvGraphicFramePr>
            <a:graphicFrameLocks noChangeAspect="1"/>
          </p:cNvGraphicFramePr>
          <p:nvPr/>
        </p:nvGraphicFramePr>
        <p:xfrm>
          <a:off x="250825" y="5246688"/>
          <a:ext cx="4295775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47" name="Equation" r:id="rId25" imgW="2387600" imgH="228600" progId="Equation.3">
                  <p:embed/>
                </p:oleObj>
              </mc:Choice>
              <mc:Fallback>
                <p:oleObj name="Equation" r:id="rId25" imgW="2387600" imgH="22860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5246688"/>
                        <a:ext cx="4295775" cy="411162"/>
                      </a:xfrm>
                      <a:prstGeom prst="rect">
                        <a:avLst/>
                      </a:prstGeom>
                      <a:solidFill>
                        <a:schemeClr val="accent1">
                          <a:alpha val="50195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28" name="Object 28"/>
          <p:cNvGraphicFramePr>
            <a:graphicFrameLocks noChangeAspect="1"/>
          </p:cNvGraphicFramePr>
          <p:nvPr/>
        </p:nvGraphicFramePr>
        <p:xfrm>
          <a:off x="5457825" y="4013200"/>
          <a:ext cx="3654425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48" name="Equation" r:id="rId27" imgW="1828800" imgH="711200" progId="Equation.DSMT4">
                  <p:embed/>
                </p:oleObj>
              </mc:Choice>
              <mc:Fallback>
                <p:oleObj name="Equation" r:id="rId27" imgW="1828800" imgH="711200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57825" y="4013200"/>
                        <a:ext cx="3654425" cy="14224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66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29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0038546"/>
              </p:ext>
            </p:extLst>
          </p:nvPr>
        </p:nvGraphicFramePr>
        <p:xfrm>
          <a:off x="5569743" y="5466435"/>
          <a:ext cx="2616870" cy="4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49" name="Equation" r:id="rId29" imgW="1726920" imgH="228600" progId="Equation.DSMT4">
                  <p:embed/>
                </p:oleObj>
              </mc:Choice>
              <mc:Fallback>
                <p:oleObj name="Equation" r:id="rId29" imgW="1726920" imgH="228600" progId="Equation.DSMT4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9743" y="5466435"/>
                        <a:ext cx="2616870" cy="43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30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9858146"/>
              </p:ext>
            </p:extLst>
          </p:nvPr>
        </p:nvGraphicFramePr>
        <p:xfrm>
          <a:off x="5607050" y="5880585"/>
          <a:ext cx="2848339" cy="4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50" name="Equation" r:id="rId31" imgW="1942920" imgH="241200" progId="Equation.DSMT4">
                  <p:embed/>
                </p:oleObj>
              </mc:Choice>
              <mc:Fallback>
                <p:oleObj name="Equation" r:id="rId31" imgW="1942920" imgH="241200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7050" y="5880585"/>
                        <a:ext cx="2848339" cy="43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>
                                <a:alpha val="50195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31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8190094"/>
              </p:ext>
            </p:extLst>
          </p:nvPr>
        </p:nvGraphicFramePr>
        <p:xfrm>
          <a:off x="5630608" y="6279491"/>
          <a:ext cx="3365039" cy="3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51" name="Equation" r:id="rId33" imgW="2450880" imgH="228600" progId="Equation.DSMT4">
                  <p:embed/>
                </p:oleObj>
              </mc:Choice>
              <mc:Fallback>
                <p:oleObj name="Equation" r:id="rId33" imgW="2450880" imgH="228600" progId="Equation.DSMT4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0608" y="6279491"/>
                        <a:ext cx="3365039" cy="39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>
                                <a:alpha val="50195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70" name="Line 32"/>
          <p:cNvSpPr>
            <a:spLocks noChangeShapeType="1"/>
          </p:cNvSpPr>
          <p:nvPr/>
        </p:nvSpPr>
        <p:spPr bwMode="auto">
          <a:xfrm>
            <a:off x="5435600" y="3933825"/>
            <a:ext cx="0" cy="2808288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833" name="AutoShape 33"/>
          <p:cNvSpPr>
            <a:spLocks/>
          </p:cNvSpPr>
          <p:nvPr/>
        </p:nvSpPr>
        <p:spPr bwMode="auto">
          <a:xfrm>
            <a:off x="-38100" y="4652963"/>
            <a:ext cx="288925" cy="1657350"/>
          </a:xfrm>
          <a:prstGeom prst="leftBrace">
            <a:avLst>
              <a:gd name="adj1" fmla="val 47802"/>
              <a:gd name="adj2" fmla="val 50000"/>
            </a:avLst>
          </a:prstGeom>
          <a:noFill/>
          <a:ln w="381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zh-CN" altLang="en-US" sz="180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aphicFrame>
        <p:nvGraphicFramePr>
          <p:cNvPr id="204834" name="Object 34"/>
          <p:cNvGraphicFramePr>
            <a:graphicFrameLocks noChangeAspect="1"/>
          </p:cNvGraphicFramePr>
          <p:nvPr/>
        </p:nvGraphicFramePr>
        <p:xfrm>
          <a:off x="323850" y="2492375"/>
          <a:ext cx="2946400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52" name="Equation" r:id="rId35" imgW="1473200" imgH="228600" progId="Equation.DSMT4">
                  <p:embed/>
                </p:oleObj>
              </mc:Choice>
              <mc:Fallback>
                <p:oleObj name="Equation" r:id="rId35" imgW="1473200" imgH="22860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2492375"/>
                        <a:ext cx="2946400" cy="45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04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0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20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8" presetID="4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20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20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204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204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204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20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0" dur="500"/>
                                        <p:tgtEl>
                                          <p:spTgt spid="204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204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0" dur="500"/>
                                        <p:tgtEl>
                                          <p:spTgt spid="204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5" dur="500"/>
                                        <p:tgtEl>
                                          <p:spTgt spid="204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69" dur="2000"/>
                                        <p:tgtEl>
                                          <p:spTgt spid="204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6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76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0" dur="500"/>
                                        <p:tgtEl>
                                          <p:spTgt spid="204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5" dur="500"/>
                                        <p:tgtEl>
                                          <p:spTgt spid="204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0" dur="500"/>
                                        <p:tgtEl>
                                          <p:spTgt spid="204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5" dur="500"/>
                                        <p:tgtEl>
                                          <p:spTgt spid="204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3" grpId="0" autoUpdateAnimBg="0"/>
      <p:bldP spid="204824" grpId="0" autoUpdateAnimBg="0"/>
      <p:bldP spid="27670" grpId="0" animBg="1"/>
      <p:bldP spid="2048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E6FC660B-B04B-4F76-9834-04613ACF074C}" type="datetime1">
              <a:rPr lang="zh-CN" altLang="en-US"/>
              <a:pPr>
                <a:defRPr/>
              </a:pPr>
              <a:t>2021/3/15</a:t>
            </a:fld>
            <a:endParaRPr lang="en-US" altLang="zh-CN"/>
          </a:p>
        </p:txBody>
      </p:sp>
      <p:sp>
        <p:nvSpPr>
          <p:cNvPr id="2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2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248A7D-FCE6-47C2-B9AB-74734E2E7551}" type="slidenum">
              <a:rPr lang="en-US" altLang="zh-CN"/>
              <a:pPr>
                <a:defRPr/>
              </a:pPr>
              <a:t>25</a:t>
            </a:fld>
            <a:endParaRPr lang="en-US" altLang="zh-CN"/>
          </a:p>
        </p:txBody>
      </p:sp>
      <p:sp>
        <p:nvSpPr>
          <p:cNvPr id="206854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304800"/>
            <a:ext cx="8610600" cy="5334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sz="2800" dirty="0">
                <a:solidFill>
                  <a:srgbClr val="FF0000"/>
                </a:solidFill>
              </a:rPr>
              <a:t>3. </a:t>
            </a:r>
            <a:r>
              <a:rPr lang="zh-CN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快速列写法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p:graphicFrame>
        <p:nvGraphicFramePr>
          <p:cNvPr id="28678" name="Object 22"/>
          <p:cNvGraphicFramePr>
            <a:graphicFrameLocks noChangeAspect="1"/>
          </p:cNvGraphicFramePr>
          <p:nvPr/>
        </p:nvGraphicFramePr>
        <p:xfrm>
          <a:off x="3059113" y="196850"/>
          <a:ext cx="5908675" cy="4545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34" name="VISIO" r:id="rId3" imgW="2829923" imgH="2168087" progId="Visio.Drawing.5">
                  <p:embed/>
                </p:oleObj>
              </mc:Choice>
              <mc:Fallback>
                <p:oleObj name="VISIO" r:id="rId3" imgW="2829923" imgH="2168087" progId="Visio.Drawing.5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113" y="196850"/>
                        <a:ext cx="5908675" cy="4545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679" name="Group 23"/>
          <p:cNvGrpSpPr>
            <a:grpSpLocks/>
          </p:cNvGrpSpPr>
          <p:nvPr/>
        </p:nvGrpSpPr>
        <p:grpSpPr bwMode="auto">
          <a:xfrm>
            <a:off x="4859338" y="3068638"/>
            <a:ext cx="1065212" cy="811212"/>
            <a:chOff x="3264" y="1649"/>
            <a:chExt cx="671" cy="511"/>
          </a:xfrm>
        </p:grpSpPr>
        <p:graphicFrame>
          <p:nvGraphicFramePr>
            <p:cNvPr id="28696" name="Object 24"/>
            <p:cNvGraphicFramePr>
              <a:graphicFrameLocks noChangeAspect="1"/>
            </p:cNvGraphicFramePr>
            <p:nvPr/>
          </p:nvGraphicFramePr>
          <p:xfrm>
            <a:off x="3264" y="1649"/>
            <a:ext cx="671" cy="5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635" name="VISIO" r:id="rId5" imgW="532512" imgH="403188" progId="Visio.Drawing.5">
                    <p:embed/>
                  </p:oleObj>
                </mc:Choice>
                <mc:Fallback>
                  <p:oleObj name="VISIO" r:id="rId5" imgW="532512" imgH="403188" progId="Visio.Drawing.5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4" y="1649"/>
                          <a:ext cx="671" cy="5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697" name="Object 25"/>
            <p:cNvGraphicFramePr>
              <a:graphicFrameLocks noChangeAspect="1"/>
            </p:cNvGraphicFramePr>
            <p:nvPr/>
          </p:nvGraphicFramePr>
          <p:xfrm>
            <a:off x="3312" y="1776"/>
            <a:ext cx="25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636" name="Equation" r:id="rId7" imgW="203024" imgH="215713" progId="Equation.3">
                    <p:embed/>
                  </p:oleObj>
                </mc:Choice>
                <mc:Fallback>
                  <p:oleObj name="Equation" r:id="rId7" imgW="203024" imgH="215713" progId="Equation.3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2" y="1776"/>
                          <a:ext cx="256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8680" name="Group 26"/>
          <p:cNvGrpSpPr>
            <a:grpSpLocks/>
          </p:cNvGrpSpPr>
          <p:nvPr/>
        </p:nvGrpSpPr>
        <p:grpSpPr bwMode="auto">
          <a:xfrm>
            <a:off x="7308850" y="2997200"/>
            <a:ext cx="1065213" cy="811213"/>
            <a:chOff x="4560" y="1649"/>
            <a:chExt cx="671" cy="511"/>
          </a:xfrm>
        </p:grpSpPr>
        <p:graphicFrame>
          <p:nvGraphicFramePr>
            <p:cNvPr id="28694" name="Object 27"/>
            <p:cNvGraphicFramePr>
              <a:graphicFrameLocks noChangeAspect="1"/>
            </p:cNvGraphicFramePr>
            <p:nvPr/>
          </p:nvGraphicFramePr>
          <p:xfrm>
            <a:off x="4560" y="1649"/>
            <a:ext cx="671" cy="5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637" name="Visio" r:id="rId9" imgW="560213" imgH="433340" progId="Visio.Drawing.11">
                    <p:embed/>
                  </p:oleObj>
                </mc:Choice>
                <mc:Fallback>
                  <p:oleObj name="Visio" r:id="rId9" imgW="560213" imgH="433340" progId="Visio.Drawing.11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0" y="1649"/>
                          <a:ext cx="671" cy="5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695" name="Object 28"/>
            <p:cNvGraphicFramePr>
              <a:graphicFrameLocks noChangeAspect="1"/>
            </p:cNvGraphicFramePr>
            <p:nvPr/>
          </p:nvGraphicFramePr>
          <p:xfrm>
            <a:off x="4600" y="1728"/>
            <a:ext cx="272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638" name="Equation" r:id="rId11" imgW="215619" imgH="215619" progId="Equation.3">
                    <p:embed/>
                  </p:oleObj>
                </mc:Choice>
                <mc:Fallback>
                  <p:oleObj name="Equation" r:id="rId11" imgW="215619" imgH="215619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0" y="1728"/>
                          <a:ext cx="272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8681" name="Group 29"/>
          <p:cNvGrpSpPr>
            <a:grpSpLocks/>
          </p:cNvGrpSpPr>
          <p:nvPr/>
        </p:nvGrpSpPr>
        <p:grpSpPr bwMode="auto">
          <a:xfrm>
            <a:off x="5795963" y="1196975"/>
            <a:ext cx="1065212" cy="811213"/>
            <a:chOff x="3744" y="672"/>
            <a:chExt cx="671" cy="511"/>
          </a:xfrm>
        </p:grpSpPr>
        <p:graphicFrame>
          <p:nvGraphicFramePr>
            <p:cNvPr id="28692" name="Object 30"/>
            <p:cNvGraphicFramePr>
              <a:graphicFrameLocks noChangeAspect="1"/>
            </p:cNvGraphicFramePr>
            <p:nvPr/>
          </p:nvGraphicFramePr>
          <p:xfrm>
            <a:off x="3744" y="672"/>
            <a:ext cx="671" cy="5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639" name="VISIO" r:id="rId13" imgW="532512" imgH="403188" progId="Visio.Drawing.5">
                    <p:embed/>
                  </p:oleObj>
                </mc:Choice>
                <mc:Fallback>
                  <p:oleObj name="VISIO" r:id="rId13" imgW="532512" imgH="403188" progId="Visio.Drawing.5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4" y="672"/>
                          <a:ext cx="671" cy="5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693" name="Object 31"/>
            <p:cNvGraphicFramePr>
              <a:graphicFrameLocks noChangeAspect="1"/>
            </p:cNvGraphicFramePr>
            <p:nvPr/>
          </p:nvGraphicFramePr>
          <p:xfrm>
            <a:off x="3792" y="760"/>
            <a:ext cx="272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640" name="Equation" r:id="rId14" imgW="215806" imgH="228501" progId="Equation.3">
                    <p:embed/>
                  </p:oleObj>
                </mc:Choice>
                <mc:Fallback>
                  <p:oleObj name="Equation" r:id="rId14" imgW="215806" imgH="228501" progId="Equation.3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2" y="760"/>
                          <a:ext cx="272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06894" name="Object 46"/>
          <p:cNvGraphicFramePr>
            <a:graphicFrameLocks noChangeAspect="1"/>
          </p:cNvGraphicFramePr>
          <p:nvPr/>
        </p:nvGraphicFramePr>
        <p:xfrm>
          <a:off x="684213" y="4878388"/>
          <a:ext cx="4673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41" name="Equation" r:id="rId16" imgW="2336800" imgH="228600" progId="Equation.DSMT4">
                  <p:embed/>
                </p:oleObj>
              </mc:Choice>
              <mc:Fallback>
                <p:oleObj name="Equation" r:id="rId16" imgW="2336800" imgH="228600" progId="Equation.DSMT4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4878388"/>
                        <a:ext cx="46736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895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1762784"/>
              </p:ext>
            </p:extLst>
          </p:nvPr>
        </p:nvGraphicFramePr>
        <p:xfrm>
          <a:off x="709613" y="5564188"/>
          <a:ext cx="3911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42" name="Equation" r:id="rId18" imgW="1955520" imgH="228600" progId="Equation.DSMT4">
                  <p:embed/>
                </p:oleObj>
              </mc:Choice>
              <mc:Fallback>
                <p:oleObj name="Equation" r:id="rId18" imgW="1955520" imgH="228600" progId="Equation.DSMT4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613" y="5564188"/>
                        <a:ext cx="39116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896" name="Object 48"/>
          <p:cNvGraphicFramePr>
            <a:graphicFrameLocks noChangeAspect="1"/>
          </p:cNvGraphicFramePr>
          <p:nvPr/>
        </p:nvGraphicFramePr>
        <p:xfrm>
          <a:off x="709613" y="6215063"/>
          <a:ext cx="4546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43" name="Equation" r:id="rId20" imgW="2273300" imgH="228600" progId="Equation.3">
                  <p:embed/>
                </p:oleObj>
              </mc:Choice>
              <mc:Fallback>
                <p:oleObj name="Equation" r:id="rId20" imgW="2273300" imgH="228600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613" y="6215063"/>
                        <a:ext cx="45466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5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0539420"/>
              </p:ext>
            </p:extLst>
          </p:nvPr>
        </p:nvGraphicFramePr>
        <p:xfrm>
          <a:off x="107504" y="981075"/>
          <a:ext cx="587375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44" name="Equation" r:id="rId22" imgW="214411" imgH="176264" progId="Equation.DSMT4">
                  <p:embed/>
                </p:oleObj>
              </mc:Choice>
              <mc:Fallback>
                <p:oleObj name="Equation" r:id="rId22" imgW="214411" imgH="176264" progId="Equation.DSMT4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04" y="981075"/>
                        <a:ext cx="587375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>
                                <a:alpha val="50195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6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2188627"/>
              </p:ext>
            </p:extLst>
          </p:nvPr>
        </p:nvGraphicFramePr>
        <p:xfrm>
          <a:off x="107257" y="1881188"/>
          <a:ext cx="530225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45" name="Equation" r:id="rId24" imgW="190387" imgH="190413" progId="Equation.DSMT4">
                  <p:embed/>
                </p:oleObj>
              </mc:Choice>
              <mc:Fallback>
                <p:oleObj name="Equation" r:id="rId24" imgW="190387" imgH="190413" progId="Equation.DSMT4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257" y="1881188"/>
                        <a:ext cx="530225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>
                                <a:alpha val="50195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7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3777409"/>
              </p:ext>
            </p:extLst>
          </p:nvPr>
        </p:nvGraphicFramePr>
        <p:xfrm>
          <a:off x="107504" y="3430587"/>
          <a:ext cx="669925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46" name="Equation" r:id="rId26" imgW="252549" imgH="176264" progId="Equation.DSMT4">
                  <p:embed/>
                </p:oleObj>
              </mc:Choice>
              <mc:Fallback>
                <p:oleObj name="Equation" r:id="rId26" imgW="252549" imgH="176264" progId="Equation.DSMT4">
                  <p:embed/>
                  <p:pic>
                    <p:nvPicPr>
                      <p:cNvPr id="0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504" y="3430587"/>
                        <a:ext cx="669925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>
                                <a:alpha val="50195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903" name="Rectangle 55"/>
          <p:cNvSpPr>
            <a:spLocks noChangeArrowheads="1"/>
          </p:cNvSpPr>
          <p:nvPr/>
        </p:nvSpPr>
        <p:spPr bwMode="auto">
          <a:xfrm>
            <a:off x="612328" y="981075"/>
            <a:ext cx="273578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dirty="0">
                <a:solidFill>
                  <a:schemeClr val="accent2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k</a:t>
            </a:r>
            <a:r>
              <a:rPr lang="zh-CN" altLang="en-US" dirty="0">
                <a:solidFill>
                  <a:schemeClr val="accent2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网孔内各支路电阻之和</a:t>
            </a:r>
            <a:r>
              <a:rPr lang="en-US" altLang="zh-CN" dirty="0">
                <a:solidFill>
                  <a:schemeClr val="accent2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(</a:t>
            </a:r>
            <a:r>
              <a:rPr lang="zh-CN" altLang="en-US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总为正</a:t>
            </a:r>
            <a:r>
              <a:rPr lang="en-US" altLang="zh-CN" dirty="0">
                <a:solidFill>
                  <a:schemeClr val="accent2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)</a:t>
            </a:r>
            <a:endParaRPr lang="zh-CN" altLang="en-US" dirty="0">
              <a:solidFill>
                <a:schemeClr val="accent2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06904" name="Rectangle 56"/>
          <p:cNvSpPr>
            <a:spLocks noChangeArrowheads="1"/>
          </p:cNvSpPr>
          <p:nvPr/>
        </p:nvSpPr>
        <p:spPr bwMode="auto">
          <a:xfrm>
            <a:off x="612081" y="1881188"/>
            <a:ext cx="266377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dirty="0">
                <a:solidFill>
                  <a:schemeClr val="accent2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k</a:t>
            </a:r>
            <a:r>
              <a:rPr lang="zh-CN" altLang="en-US" dirty="0">
                <a:solidFill>
                  <a:schemeClr val="accent2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、</a:t>
            </a:r>
            <a:r>
              <a:rPr lang="en-US" altLang="zh-CN" dirty="0">
                <a:solidFill>
                  <a:schemeClr val="accent2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j</a:t>
            </a:r>
            <a:r>
              <a:rPr lang="zh-CN" altLang="en-US" dirty="0">
                <a:solidFill>
                  <a:schemeClr val="accent2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网孔公共支路电阻之和（</a:t>
            </a:r>
            <a:r>
              <a:rPr lang="zh-CN" altLang="en-US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当网孔电流方向相同时取正号；否则为负号</a:t>
            </a:r>
            <a:r>
              <a:rPr lang="zh-CN" altLang="en-US" dirty="0">
                <a:solidFill>
                  <a:schemeClr val="accent2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）</a:t>
            </a:r>
          </a:p>
        </p:txBody>
      </p:sp>
      <p:sp>
        <p:nvSpPr>
          <p:cNvPr id="206905" name="Rectangle 57"/>
          <p:cNvSpPr>
            <a:spLocks noChangeArrowheads="1"/>
          </p:cNvSpPr>
          <p:nvPr/>
        </p:nvSpPr>
        <p:spPr bwMode="auto">
          <a:xfrm>
            <a:off x="683766" y="3429000"/>
            <a:ext cx="259208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dirty="0">
                <a:solidFill>
                  <a:schemeClr val="accent2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k</a:t>
            </a:r>
            <a:r>
              <a:rPr lang="zh-CN" altLang="en-US" dirty="0">
                <a:solidFill>
                  <a:schemeClr val="accent2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网孔内各电压源代数和（</a:t>
            </a:r>
            <a:r>
              <a:rPr lang="zh-CN" altLang="en-US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与网孔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绕向非关联</a:t>
            </a:r>
            <a:r>
              <a:rPr lang="zh-CN" altLang="en-US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为正）</a:t>
            </a:r>
          </a:p>
        </p:txBody>
      </p:sp>
      <p:sp>
        <p:nvSpPr>
          <p:cNvPr id="206906" name="AutoShape 58"/>
          <p:cNvSpPr>
            <a:spLocks/>
          </p:cNvSpPr>
          <p:nvPr/>
        </p:nvSpPr>
        <p:spPr bwMode="auto">
          <a:xfrm>
            <a:off x="250825" y="4941888"/>
            <a:ext cx="360363" cy="1511300"/>
          </a:xfrm>
          <a:prstGeom prst="leftBrace">
            <a:avLst>
              <a:gd name="adj1" fmla="val 34949"/>
              <a:gd name="adj2" fmla="val 50000"/>
            </a:avLst>
          </a:prstGeom>
          <a:noFill/>
          <a:ln w="381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zh-CN" altLang="en-US" sz="180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06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206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06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903" grpId="0"/>
      <p:bldP spid="206904" grpId="0"/>
      <p:bldP spid="20690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2"/>
          <p:cNvSpPr txBox="1">
            <a:spLocks noChangeArrowheads="1"/>
          </p:cNvSpPr>
          <p:nvPr/>
        </p:nvSpPr>
        <p:spPr bwMode="auto">
          <a:xfrm>
            <a:off x="338138" y="360363"/>
            <a:ext cx="28448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推广到有 </a:t>
            </a:r>
            <a:r>
              <a:rPr lang="en-US" altLang="zh-CN" b="1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个网孔仅含电阻、独立电压源的电路</a:t>
            </a:r>
          </a:p>
        </p:txBody>
      </p:sp>
      <p:sp>
        <p:nvSpPr>
          <p:cNvPr id="103427" name="Text Box 3"/>
          <p:cNvSpPr txBox="1">
            <a:spLocks noChangeArrowheads="1"/>
          </p:cNvSpPr>
          <p:nvPr/>
        </p:nvSpPr>
        <p:spPr bwMode="auto">
          <a:xfrm>
            <a:off x="517525" y="2398713"/>
            <a:ext cx="97155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b="1">
                <a:latin typeface="幼圆" panose="02010509060101010101" pitchFamily="49" charset="-122"/>
                <a:ea typeface="幼圆" panose="02010509060101010101" pitchFamily="49" charset="-122"/>
              </a:rPr>
              <a:t>其中  </a:t>
            </a:r>
          </a:p>
        </p:txBody>
      </p:sp>
      <p:sp>
        <p:nvSpPr>
          <p:cNvPr id="103428" name="Text Box 4"/>
          <p:cNvSpPr txBox="1">
            <a:spLocks noChangeArrowheads="1"/>
          </p:cNvSpPr>
          <p:nvPr/>
        </p:nvSpPr>
        <p:spPr bwMode="auto">
          <a:xfrm>
            <a:off x="1104900" y="3714750"/>
            <a:ext cx="242093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b="1" i="1" dirty="0" err="1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R</a:t>
            </a:r>
            <a:r>
              <a:rPr lang="en-US" altLang="zh-CN" b="1" i="1" baseline="-25000" dirty="0" err="1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jk</a:t>
            </a:r>
            <a:r>
              <a:rPr lang="en-US" altLang="zh-CN" b="1" dirty="0">
                <a:latin typeface="幼圆" panose="02010509060101010101" pitchFamily="49" charset="-122"/>
                <a:ea typeface="幼圆" panose="02010509060101010101" pitchFamily="49" charset="-122"/>
              </a:rPr>
              <a:t>: </a:t>
            </a: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b="1" i="1" dirty="0">
                <a:latin typeface="幼圆" panose="02010509060101010101" pitchFamily="49" charset="-122"/>
                <a:ea typeface="幼圆" panose="02010509060101010101" pitchFamily="49" charset="-122"/>
              </a:rPr>
              <a:t>j</a:t>
            </a: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个网孔和第</a:t>
            </a:r>
            <a:r>
              <a:rPr lang="en-US" altLang="zh-CN" b="1" i="1" dirty="0">
                <a:latin typeface="幼圆" panose="02010509060101010101" pitchFamily="49" charset="-122"/>
                <a:ea typeface="幼圆" panose="02010509060101010101" pitchFamily="49" charset="-122"/>
              </a:rPr>
              <a:t>k</a:t>
            </a: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个网孔的       互电阻  </a:t>
            </a:r>
          </a:p>
        </p:txBody>
      </p:sp>
      <p:sp>
        <p:nvSpPr>
          <p:cNvPr id="103429" name="Rectangle 5"/>
          <p:cNvSpPr>
            <a:spLocks noChangeArrowheads="1"/>
          </p:cNvSpPr>
          <p:nvPr/>
        </p:nvSpPr>
        <p:spPr bwMode="auto">
          <a:xfrm>
            <a:off x="3694113" y="3508375"/>
            <a:ext cx="5414962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en-US" altLang="zh-CN" b="1" dirty="0">
                <a:latin typeface="幼圆" panose="02010509060101010101" pitchFamily="49" charset="-122"/>
                <a:ea typeface="幼圆" panose="02010509060101010101" pitchFamily="49" charset="-122"/>
              </a:rPr>
              <a:t> : </a:t>
            </a: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流过互阻的两个网孔电流方向相同  </a:t>
            </a:r>
          </a:p>
        </p:txBody>
      </p:sp>
      <p:sp>
        <p:nvSpPr>
          <p:cNvPr id="103430" name="Rectangle 6"/>
          <p:cNvSpPr>
            <a:spLocks noChangeArrowheads="1"/>
          </p:cNvSpPr>
          <p:nvPr/>
        </p:nvSpPr>
        <p:spPr bwMode="auto">
          <a:xfrm>
            <a:off x="3706813" y="4032250"/>
            <a:ext cx="5437187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en-US" altLang="zh-CN" b="1" dirty="0">
                <a:latin typeface="幼圆" panose="02010509060101010101" pitchFamily="49" charset="-122"/>
                <a:ea typeface="幼圆" panose="02010509060101010101" pitchFamily="49" charset="-122"/>
              </a:rPr>
              <a:t> : </a:t>
            </a: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流过互阻的两个网孔电流方向相反  </a:t>
            </a:r>
          </a:p>
        </p:txBody>
      </p:sp>
      <p:sp>
        <p:nvSpPr>
          <p:cNvPr id="103431" name="Text Box 7"/>
          <p:cNvSpPr txBox="1">
            <a:spLocks noChangeArrowheads="1"/>
          </p:cNvSpPr>
          <p:nvPr/>
        </p:nvSpPr>
        <p:spPr bwMode="auto">
          <a:xfrm>
            <a:off x="3705225" y="4576763"/>
            <a:ext cx="27432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b="1">
                <a:latin typeface="幼圆" panose="02010509060101010101" pitchFamily="49" charset="-122"/>
                <a:ea typeface="幼圆" panose="02010509060101010101" pitchFamily="49" charset="-122"/>
              </a:rPr>
              <a:t>0 : </a:t>
            </a:r>
            <a:r>
              <a:rPr lang="zh-CN" altLang="en-US" b="1">
                <a:latin typeface="幼圆" panose="02010509060101010101" pitchFamily="49" charset="-122"/>
                <a:ea typeface="幼圆" panose="02010509060101010101" pitchFamily="49" charset="-122"/>
              </a:rPr>
              <a:t>无关  </a:t>
            </a:r>
          </a:p>
        </p:txBody>
      </p:sp>
      <p:sp>
        <p:nvSpPr>
          <p:cNvPr id="103432" name="Text Box 8"/>
          <p:cNvSpPr txBox="1">
            <a:spLocks noChangeArrowheads="1"/>
          </p:cNvSpPr>
          <p:nvPr/>
        </p:nvSpPr>
        <p:spPr bwMode="auto">
          <a:xfrm>
            <a:off x="3346450" y="395288"/>
            <a:ext cx="51149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800" b="1" i="1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R</a:t>
            </a:r>
            <a:r>
              <a:rPr lang="en-US" altLang="zh-CN" sz="2800" b="1" baseline="-2500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11</a:t>
            </a:r>
            <a:r>
              <a:rPr lang="en-US" altLang="zh-CN" sz="2800" b="1" i="1"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en-US" altLang="zh-CN" sz="2800" b="1" i="1" baseline="-25000">
                <a:latin typeface="幼圆" panose="02010509060101010101" pitchFamily="49" charset="-122"/>
                <a:ea typeface="幼圆" panose="02010509060101010101" pitchFamily="49" charset="-122"/>
              </a:rPr>
              <a:t>l</a:t>
            </a:r>
            <a:r>
              <a:rPr lang="en-US" altLang="zh-CN" sz="2800" b="1" baseline="-25000"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en-US" altLang="zh-CN" sz="2800" b="1" i="1">
                <a:latin typeface="幼圆" panose="02010509060101010101" pitchFamily="49" charset="-122"/>
                <a:ea typeface="幼圆" panose="02010509060101010101" pitchFamily="49" charset="-122"/>
              </a:rPr>
              <a:t>+</a:t>
            </a:r>
            <a:r>
              <a:rPr lang="en-US" altLang="zh-CN" sz="2800" b="1" i="1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R</a:t>
            </a:r>
            <a:r>
              <a:rPr lang="en-US" altLang="zh-CN" sz="2800" b="1" baseline="-2500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12</a:t>
            </a:r>
            <a:r>
              <a:rPr lang="en-US" altLang="zh-CN" sz="2800" b="1" i="1"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en-US" altLang="zh-CN" sz="2800" b="1" i="1" baseline="-25000">
                <a:latin typeface="幼圆" panose="02010509060101010101" pitchFamily="49" charset="-122"/>
                <a:ea typeface="幼圆" panose="02010509060101010101" pitchFamily="49" charset="-122"/>
              </a:rPr>
              <a:t>l</a:t>
            </a:r>
            <a:r>
              <a:rPr lang="en-US" altLang="zh-CN" sz="2800" b="1" baseline="-25000"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en-US" altLang="zh-CN" sz="2800" b="1" i="1">
                <a:latin typeface="幼圆" panose="02010509060101010101" pitchFamily="49" charset="-122"/>
                <a:ea typeface="幼圆" panose="02010509060101010101" pitchFamily="49" charset="-122"/>
              </a:rPr>
              <a:t>+ </a:t>
            </a:r>
            <a:r>
              <a:rPr lang="en-US" altLang="zh-CN" sz="1800">
                <a:latin typeface="宋体" panose="02010600030101010101" pitchFamily="2" charset="-122"/>
                <a:ea typeface="幼圆" panose="02010509060101010101" pitchFamily="49" charset="-122"/>
              </a:rPr>
              <a:t>…</a:t>
            </a:r>
            <a:r>
              <a:rPr lang="en-US" altLang="zh-CN" sz="2800" b="1" i="1">
                <a:latin typeface="幼圆" panose="02010509060101010101" pitchFamily="49" charset="-122"/>
                <a:ea typeface="幼圆" panose="02010509060101010101" pitchFamily="49" charset="-122"/>
              </a:rPr>
              <a:t>+</a:t>
            </a:r>
            <a:r>
              <a:rPr lang="en-US" altLang="zh-CN" sz="2800" b="1" i="1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R</a:t>
            </a:r>
            <a:r>
              <a:rPr lang="en-US" altLang="zh-CN" sz="2800" b="1" baseline="-2500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en-US" altLang="zh-CN" sz="2800" b="1" i="1" baseline="-2500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l </a:t>
            </a:r>
            <a:r>
              <a:rPr lang="en-US" altLang="zh-CN" sz="2800" b="1" i="1"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en-US" altLang="zh-CN" sz="2800" b="1" i="1" baseline="-25000">
                <a:latin typeface="幼圆" panose="02010509060101010101" pitchFamily="49" charset="-122"/>
                <a:ea typeface="幼圆" panose="02010509060101010101" pitchFamily="49" charset="-122"/>
              </a:rPr>
              <a:t>ll</a:t>
            </a:r>
            <a:r>
              <a:rPr lang="en-US" altLang="zh-CN" sz="2800" b="1" i="1">
                <a:latin typeface="幼圆" panose="02010509060101010101" pitchFamily="49" charset="-122"/>
                <a:ea typeface="幼圆" panose="02010509060101010101" pitchFamily="49" charset="-122"/>
              </a:rPr>
              <a:t>=</a:t>
            </a:r>
            <a:r>
              <a:rPr lang="en-US" altLang="zh-CN" sz="2800" b="1" i="1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u</a:t>
            </a:r>
            <a:r>
              <a:rPr lang="en-US" altLang="zh-CN" sz="2800" b="1" baseline="-2500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S</a:t>
            </a:r>
            <a:r>
              <a:rPr lang="en-US" altLang="zh-CN" sz="2800" b="1" i="1" baseline="-2500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l</a:t>
            </a:r>
            <a:r>
              <a:rPr lang="en-US" altLang="zh-CN" sz="2800" b="1" baseline="-2500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  </a:t>
            </a:r>
          </a:p>
        </p:txBody>
      </p:sp>
      <p:sp>
        <p:nvSpPr>
          <p:cNvPr id="103433" name="Text Box 9"/>
          <p:cNvSpPr txBox="1">
            <a:spLocks noChangeArrowheads="1"/>
          </p:cNvSpPr>
          <p:nvPr/>
        </p:nvSpPr>
        <p:spPr bwMode="auto">
          <a:xfrm>
            <a:off x="3844925" y="954088"/>
            <a:ext cx="6096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800" b="1">
                <a:solidFill>
                  <a:srgbClr val="3333FF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en-US" altLang="zh-CN" sz="2800" b="1">
                <a:latin typeface="幼圆" panose="02010509060101010101" pitchFamily="49" charset="-122"/>
                <a:ea typeface="幼圆" panose="02010509060101010101" pitchFamily="49" charset="-122"/>
              </a:rPr>
              <a:t>…</a:t>
            </a:r>
            <a:endParaRPr lang="en-US" altLang="zh-CN" sz="2800" b="1">
              <a:solidFill>
                <a:srgbClr val="3333FF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03434" name="Text Box 10"/>
          <p:cNvSpPr txBox="1">
            <a:spLocks noChangeArrowheads="1"/>
          </p:cNvSpPr>
          <p:nvPr/>
        </p:nvSpPr>
        <p:spPr bwMode="auto">
          <a:xfrm>
            <a:off x="3341688" y="1011238"/>
            <a:ext cx="50149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800" b="1" i="1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R</a:t>
            </a:r>
            <a:r>
              <a:rPr lang="en-US" altLang="zh-CN" sz="2800" b="1" baseline="-2500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21</a:t>
            </a:r>
            <a:r>
              <a:rPr lang="en-US" altLang="zh-CN" sz="2800" b="1" i="1"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en-US" altLang="zh-CN" sz="2800" b="1" i="1" baseline="-25000">
                <a:latin typeface="幼圆" panose="02010509060101010101" pitchFamily="49" charset="-122"/>
                <a:ea typeface="幼圆" panose="02010509060101010101" pitchFamily="49" charset="-122"/>
              </a:rPr>
              <a:t>l</a:t>
            </a:r>
            <a:r>
              <a:rPr lang="en-US" altLang="zh-CN" sz="2800" b="1" baseline="-25000"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en-US" altLang="zh-CN" sz="2800" b="1" i="1">
                <a:latin typeface="幼圆" panose="02010509060101010101" pitchFamily="49" charset="-122"/>
                <a:ea typeface="幼圆" panose="02010509060101010101" pitchFamily="49" charset="-122"/>
              </a:rPr>
              <a:t>+</a:t>
            </a:r>
            <a:r>
              <a:rPr lang="en-US" altLang="zh-CN" sz="2800" b="1" i="1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R</a:t>
            </a:r>
            <a:r>
              <a:rPr lang="en-US" altLang="zh-CN" sz="2800" b="1" baseline="-2500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22</a:t>
            </a:r>
            <a:r>
              <a:rPr lang="en-US" altLang="zh-CN" sz="2800" b="1" i="1"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en-US" altLang="zh-CN" sz="2800" b="1" i="1" baseline="-25000">
                <a:latin typeface="幼圆" panose="02010509060101010101" pitchFamily="49" charset="-122"/>
                <a:ea typeface="幼圆" panose="02010509060101010101" pitchFamily="49" charset="-122"/>
              </a:rPr>
              <a:t>l</a:t>
            </a:r>
            <a:r>
              <a:rPr lang="en-US" altLang="zh-CN" sz="2800" b="1" baseline="-25000"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en-US" altLang="zh-CN" sz="2800" b="1" i="1">
                <a:latin typeface="幼圆" panose="02010509060101010101" pitchFamily="49" charset="-122"/>
                <a:ea typeface="幼圆" panose="02010509060101010101" pitchFamily="49" charset="-122"/>
              </a:rPr>
              <a:t>+ </a:t>
            </a:r>
            <a:r>
              <a:rPr lang="en-US" altLang="zh-CN" sz="2800">
                <a:latin typeface="宋体" panose="02010600030101010101" pitchFamily="2" charset="-122"/>
                <a:ea typeface="幼圆" panose="02010509060101010101" pitchFamily="49" charset="-122"/>
              </a:rPr>
              <a:t>…</a:t>
            </a:r>
            <a:r>
              <a:rPr lang="en-US" altLang="zh-CN" sz="2800" b="1" i="1">
                <a:latin typeface="幼圆" panose="02010509060101010101" pitchFamily="49" charset="-122"/>
                <a:ea typeface="幼圆" panose="02010509060101010101" pitchFamily="49" charset="-122"/>
              </a:rPr>
              <a:t>+</a:t>
            </a:r>
            <a:r>
              <a:rPr lang="en-US" altLang="zh-CN" sz="2800" b="1" i="1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R</a:t>
            </a:r>
            <a:r>
              <a:rPr lang="en-US" altLang="zh-CN" sz="2800" b="1" baseline="-2500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en-US" altLang="zh-CN" sz="2800" b="1" i="1" baseline="-2500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l</a:t>
            </a:r>
            <a:r>
              <a:rPr lang="en-US" altLang="zh-CN" sz="2800" b="1" i="1" baseline="-25000">
                <a:solidFill>
                  <a:srgbClr val="3333FF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en-US" altLang="zh-CN" sz="2800" b="1" i="1"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en-US" altLang="zh-CN" sz="2800" b="1" i="1" baseline="-25000">
                <a:latin typeface="幼圆" panose="02010509060101010101" pitchFamily="49" charset="-122"/>
                <a:ea typeface="幼圆" panose="02010509060101010101" pitchFamily="49" charset="-122"/>
              </a:rPr>
              <a:t>ll</a:t>
            </a:r>
            <a:r>
              <a:rPr lang="en-US" altLang="zh-CN" sz="2800" b="1" i="1">
                <a:latin typeface="幼圆" panose="02010509060101010101" pitchFamily="49" charset="-122"/>
                <a:ea typeface="幼圆" panose="02010509060101010101" pitchFamily="49" charset="-122"/>
              </a:rPr>
              <a:t>=</a:t>
            </a:r>
            <a:r>
              <a:rPr lang="en-US" altLang="zh-CN" sz="2800" b="1" i="1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u</a:t>
            </a:r>
            <a:r>
              <a:rPr lang="en-US" altLang="zh-CN" sz="2800" b="1" baseline="-2500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S</a:t>
            </a:r>
            <a:r>
              <a:rPr lang="en-US" altLang="zh-CN" sz="2800" b="1" i="1" baseline="-2500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l</a:t>
            </a:r>
            <a:r>
              <a:rPr lang="en-US" altLang="zh-CN" sz="2800" b="1" baseline="-2500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  </a:t>
            </a:r>
            <a:endParaRPr lang="en-US" altLang="zh-CN" sz="2800" b="1" baseline="-25000">
              <a:solidFill>
                <a:srgbClr val="3333FF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03435" name="Text Box 11"/>
          <p:cNvSpPr txBox="1">
            <a:spLocks noChangeArrowheads="1"/>
          </p:cNvSpPr>
          <p:nvPr/>
        </p:nvSpPr>
        <p:spPr bwMode="auto">
          <a:xfrm>
            <a:off x="3387725" y="1868488"/>
            <a:ext cx="47847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800" b="1" i="1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R</a:t>
            </a:r>
            <a:r>
              <a:rPr lang="en-US" altLang="zh-CN" sz="2800" b="1" i="1" baseline="-2500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l</a:t>
            </a:r>
            <a:r>
              <a:rPr lang="en-US" altLang="zh-CN" sz="2800" b="1" baseline="-2500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en-US" altLang="zh-CN" sz="2800" b="1" i="1"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en-US" altLang="zh-CN" sz="2800" b="1" i="1" baseline="-25000">
                <a:latin typeface="幼圆" panose="02010509060101010101" pitchFamily="49" charset="-122"/>
                <a:ea typeface="幼圆" panose="02010509060101010101" pitchFamily="49" charset="-122"/>
              </a:rPr>
              <a:t>l</a:t>
            </a:r>
            <a:r>
              <a:rPr lang="en-US" altLang="zh-CN" sz="2800" b="1" baseline="-25000"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en-US" altLang="zh-CN" sz="2800" b="1" i="1">
                <a:latin typeface="幼圆" panose="02010509060101010101" pitchFamily="49" charset="-122"/>
                <a:ea typeface="幼圆" panose="02010509060101010101" pitchFamily="49" charset="-122"/>
              </a:rPr>
              <a:t>+</a:t>
            </a:r>
            <a:r>
              <a:rPr lang="en-US" altLang="zh-CN" sz="2800" b="1" i="1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R</a:t>
            </a:r>
            <a:r>
              <a:rPr lang="en-US" altLang="zh-CN" sz="2800" b="1" i="1" baseline="-2500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l</a:t>
            </a:r>
            <a:r>
              <a:rPr lang="en-US" altLang="zh-CN" sz="2800" b="1" baseline="-2500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en-US" altLang="zh-CN" sz="2800" b="1" i="1"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en-US" altLang="zh-CN" sz="2800" b="1" i="1" baseline="-25000">
                <a:latin typeface="幼圆" panose="02010509060101010101" pitchFamily="49" charset="-122"/>
                <a:ea typeface="幼圆" panose="02010509060101010101" pitchFamily="49" charset="-122"/>
              </a:rPr>
              <a:t>l</a:t>
            </a:r>
            <a:r>
              <a:rPr lang="en-US" altLang="zh-CN" sz="2800" b="1" baseline="-25000">
                <a:latin typeface="幼圆" panose="02010509060101010101" pitchFamily="49" charset="-122"/>
                <a:ea typeface="幼圆" panose="02010509060101010101" pitchFamily="49" charset="-122"/>
              </a:rPr>
              <a:t>2</a:t>
            </a:r>
            <a:r>
              <a:rPr lang="en-US" altLang="zh-CN" sz="2800" b="1" i="1">
                <a:latin typeface="幼圆" panose="02010509060101010101" pitchFamily="49" charset="-122"/>
                <a:ea typeface="幼圆" panose="02010509060101010101" pitchFamily="49" charset="-122"/>
              </a:rPr>
              <a:t>+ </a:t>
            </a:r>
            <a:r>
              <a:rPr lang="en-US" altLang="zh-CN" sz="1800">
                <a:latin typeface="宋体" panose="02010600030101010101" pitchFamily="2" charset="-122"/>
                <a:ea typeface="幼圆" panose="02010509060101010101" pitchFamily="49" charset="-122"/>
              </a:rPr>
              <a:t>…</a:t>
            </a:r>
            <a:r>
              <a:rPr lang="en-US" altLang="zh-CN" sz="2800" b="1" i="1">
                <a:latin typeface="幼圆" panose="02010509060101010101" pitchFamily="49" charset="-122"/>
                <a:ea typeface="幼圆" panose="02010509060101010101" pitchFamily="49" charset="-122"/>
              </a:rPr>
              <a:t>+</a:t>
            </a:r>
            <a:r>
              <a:rPr lang="en-US" altLang="zh-CN" sz="2800" b="1" i="1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R</a:t>
            </a:r>
            <a:r>
              <a:rPr lang="en-US" altLang="zh-CN" sz="2800" b="1" i="1" baseline="-2500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ll</a:t>
            </a:r>
            <a:r>
              <a:rPr lang="en-US" altLang="zh-CN" sz="2800" b="1" i="1" baseline="-25000">
                <a:solidFill>
                  <a:srgbClr val="3333FF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en-US" altLang="zh-CN" sz="2800" b="1" i="1">
                <a:latin typeface="幼圆" panose="02010509060101010101" pitchFamily="49" charset="-122"/>
                <a:ea typeface="幼圆" panose="02010509060101010101" pitchFamily="49" charset="-122"/>
              </a:rPr>
              <a:t>i</a:t>
            </a:r>
            <a:r>
              <a:rPr lang="en-US" altLang="zh-CN" sz="2800" b="1" i="1" baseline="-25000">
                <a:latin typeface="幼圆" panose="02010509060101010101" pitchFamily="49" charset="-122"/>
                <a:ea typeface="幼圆" panose="02010509060101010101" pitchFamily="49" charset="-122"/>
              </a:rPr>
              <a:t>ll</a:t>
            </a:r>
            <a:r>
              <a:rPr lang="en-US" altLang="zh-CN" sz="2800" b="1" i="1">
                <a:latin typeface="幼圆" panose="02010509060101010101" pitchFamily="49" charset="-122"/>
                <a:ea typeface="幼圆" panose="02010509060101010101" pitchFamily="49" charset="-122"/>
              </a:rPr>
              <a:t>=</a:t>
            </a:r>
            <a:r>
              <a:rPr lang="en-US" altLang="zh-CN" sz="2800" b="1" i="1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u</a:t>
            </a:r>
            <a:r>
              <a:rPr lang="en-US" altLang="zh-CN" sz="2800" b="1" baseline="-2500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S</a:t>
            </a:r>
            <a:r>
              <a:rPr lang="en-US" altLang="zh-CN" sz="2800" b="1" i="1" baseline="-2500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ll  </a:t>
            </a:r>
          </a:p>
        </p:txBody>
      </p:sp>
      <p:sp>
        <p:nvSpPr>
          <p:cNvPr id="103436" name="Text Box 12"/>
          <p:cNvSpPr txBox="1">
            <a:spLocks noChangeArrowheads="1"/>
          </p:cNvSpPr>
          <p:nvPr/>
        </p:nvSpPr>
        <p:spPr bwMode="auto">
          <a:xfrm>
            <a:off x="1028700" y="2871788"/>
            <a:ext cx="77263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b="1" i="1" dirty="0" err="1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R</a:t>
            </a:r>
            <a:r>
              <a:rPr lang="en-US" altLang="zh-CN" b="1" i="1" baseline="-25000" dirty="0" err="1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kk</a:t>
            </a:r>
            <a:r>
              <a:rPr lang="en-US" altLang="zh-CN" b="1" dirty="0">
                <a:latin typeface="幼圆" panose="02010509060101010101" pitchFamily="49" charset="-122"/>
                <a:ea typeface="幼圆" panose="02010509060101010101" pitchFamily="49" charset="-122"/>
              </a:rPr>
              <a:t>:  </a:t>
            </a: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b="1" i="1" dirty="0">
                <a:latin typeface="幼圆" panose="02010509060101010101" pitchFamily="49" charset="-122"/>
                <a:ea typeface="幼圆" panose="02010509060101010101" pitchFamily="49" charset="-122"/>
              </a:rPr>
              <a:t>k</a:t>
            </a: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个网孔的自电阻</a:t>
            </a:r>
            <a:r>
              <a:rPr lang="en-US" altLang="zh-CN" b="1" dirty="0">
                <a:latin typeface="幼圆" panose="02010509060101010101" pitchFamily="49" charset="-122"/>
                <a:ea typeface="幼圆" panose="02010509060101010101" pitchFamily="49" charset="-122"/>
              </a:rPr>
              <a:t>(</a:t>
            </a:r>
            <a:r>
              <a:rPr lang="zh-CN" altLang="en-US" b="1" dirty="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为正</a:t>
            </a:r>
            <a:r>
              <a:rPr lang="en-US" altLang="zh-CN" b="1" dirty="0">
                <a:latin typeface="幼圆" panose="02010509060101010101" pitchFamily="49" charset="-122"/>
                <a:ea typeface="幼圆" panose="02010509060101010101" pitchFamily="49" charset="-122"/>
              </a:rPr>
              <a:t>) </a:t>
            </a: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，</a:t>
            </a:r>
            <a:r>
              <a:rPr lang="en-US" altLang="zh-CN" b="1" i="1" dirty="0">
                <a:latin typeface="幼圆" panose="02010509060101010101" pitchFamily="49" charset="-122"/>
                <a:ea typeface="幼圆" panose="02010509060101010101" pitchFamily="49" charset="-122"/>
              </a:rPr>
              <a:t>k </a:t>
            </a:r>
            <a:r>
              <a:rPr lang="en-US" altLang="zh-CN" b="1" dirty="0">
                <a:latin typeface="幼圆" panose="02010509060101010101" pitchFamily="49" charset="-122"/>
                <a:ea typeface="幼圆" panose="02010509060101010101" pitchFamily="49" charset="-122"/>
              </a:rPr>
              <a:t>=1 , 2 , </a:t>
            </a:r>
            <a:r>
              <a:rPr lang="en-US" altLang="zh-CN" b="1" dirty="0">
                <a:latin typeface="宋体" panose="02010600030101010101" pitchFamily="2" charset="-122"/>
                <a:ea typeface="幼圆" panose="02010509060101010101" pitchFamily="49" charset="-122"/>
                <a:sym typeface="MT Extra" panose="05050102010205020202" pitchFamily="18" charset="2"/>
              </a:rPr>
              <a:t>…</a:t>
            </a:r>
            <a:r>
              <a:rPr lang="en-US" altLang="zh-CN" b="1" dirty="0">
                <a:latin typeface="幼圆" panose="02010509060101010101" pitchFamily="49" charset="-122"/>
                <a:ea typeface="幼圆" panose="02010509060101010101" pitchFamily="49" charset="-122"/>
              </a:rPr>
              <a:t> , </a:t>
            </a:r>
            <a:r>
              <a:rPr lang="en-US" altLang="zh-CN" b="1" i="1" dirty="0">
                <a:latin typeface="幼圆" panose="02010509060101010101" pitchFamily="49" charset="-122"/>
                <a:ea typeface="幼圆" panose="02010509060101010101" pitchFamily="49" charset="-122"/>
              </a:rPr>
              <a:t>l   </a:t>
            </a:r>
            <a:endParaRPr lang="en-US" altLang="zh-CN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03437" name="Text Box 13"/>
          <p:cNvSpPr txBox="1">
            <a:spLocks noChangeArrowheads="1"/>
          </p:cNvSpPr>
          <p:nvPr/>
        </p:nvSpPr>
        <p:spPr bwMode="auto">
          <a:xfrm>
            <a:off x="1101725" y="5297488"/>
            <a:ext cx="741362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b="1" i="1" dirty="0" err="1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u</a:t>
            </a:r>
            <a:r>
              <a:rPr lang="en-US" altLang="zh-CN" b="1" baseline="-25000" dirty="0" err="1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S</a:t>
            </a:r>
            <a:r>
              <a:rPr lang="en-US" altLang="zh-CN" b="1" i="1" baseline="-25000" dirty="0" err="1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lk</a:t>
            </a:r>
            <a:r>
              <a:rPr lang="en-US" altLang="zh-CN" b="1" dirty="0">
                <a:latin typeface="幼圆" panose="02010509060101010101" pitchFamily="49" charset="-122"/>
                <a:ea typeface="幼圆" panose="02010509060101010101" pitchFamily="49" charset="-122"/>
              </a:rPr>
              <a:t>:  </a:t>
            </a: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第</a:t>
            </a:r>
            <a:r>
              <a:rPr lang="en-US" altLang="zh-CN" b="1" i="1" dirty="0">
                <a:latin typeface="幼圆" panose="02010509060101010101" pitchFamily="49" charset="-122"/>
                <a:ea typeface="幼圆" panose="02010509060101010101" pitchFamily="49" charset="-122"/>
              </a:rPr>
              <a:t>k</a:t>
            </a: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个网孔中所有电压源电压升的代数和</a:t>
            </a:r>
            <a:endParaRPr lang="en-US" altLang="zh-CN" b="1" dirty="0"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b="1" dirty="0">
                <a:latin typeface="幼圆" panose="02010509060101010101" pitchFamily="49" charset="-122"/>
                <a:ea typeface="幼圆" panose="02010509060101010101" pitchFamily="49" charset="-122"/>
              </a:rPr>
              <a:t>      </a:t>
            </a: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（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与网孔绕向非关联为正</a:t>
            </a:r>
            <a:r>
              <a:rPr lang="zh-CN" altLang="en-US" b="1" dirty="0">
                <a:latin typeface="幼圆" panose="02010509060101010101" pitchFamily="49" charset="-122"/>
                <a:ea typeface="幼圆" panose="02010509060101010101" pitchFamily="49" charset="-122"/>
              </a:rPr>
              <a:t>）。  </a:t>
            </a:r>
          </a:p>
        </p:txBody>
      </p:sp>
      <p:sp>
        <p:nvSpPr>
          <p:cNvPr id="103438" name="AutoShape 14"/>
          <p:cNvSpPr>
            <a:spLocks/>
          </p:cNvSpPr>
          <p:nvPr/>
        </p:nvSpPr>
        <p:spPr bwMode="auto">
          <a:xfrm>
            <a:off x="3525838" y="3700463"/>
            <a:ext cx="188912" cy="1189037"/>
          </a:xfrm>
          <a:prstGeom prst="leftBrace">
            <a:avLst>
              <a:gd name="adj1" fmla="val 52451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4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3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34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3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3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3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3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3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34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34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3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03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7" grpId="0" build="p" autoUpdateAnimBg="0"/>
      <p:bldP spid="103428" grpId="0"/>
      <p:bldP spid="103429" grpId="0" build="p" autoUpdateAnimBg="0" advAuto="0"/>
      <p:bldP spid="103430" grpId="0" build="p" autoUpdateAnimBg="0"/>
      <p:bldP spid="103431" grpId="0" build="p" autoUpdateAnimBg="0"/>
      <p:bldP spid="103432" grpId="0" build="p" autoUpdateAnimBg="0"/>
      <p:bldP spid="103433" grpId="0" build="p" autoUpdateAnimBg="0"/>
      <p:bldP spid="103434" grpId="0" build="p" autoUpdateAnimBg="0"/>
      <p:bldP spid="103435" grpId="0" build="p" autoUpdateAnimBg="0"/>
      <p:bldP spid="103436" grpId="0" build="p" autoUpdateAnimBg="0"/>
      <p:bldP spid="103437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29A521EC-6040-476B-B9B3-7EB9DC4E24F0}" type="datetime1">
              <a:rPr lang="zh-CN" altLang="en-US"/>
              <a:pPr>
                <a:defRPr/>
              </a:pPr>
              <a:t>2021/3/15</a:t>
            </a:fld>
            <a:endParaRPr lang="en-US" altLang="zh-CN"/>
          </a:p>
        </p:txBody>
      </p:sp>
      <p:sp>
        <p:nvSpPr>
          <p:cNvPr id="32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3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9B725C-B8A8-48F8-BAC8-0998BE54186A}" type="slidenum">
              <a:rPr lang="en-US" altLang="zh-CN"/>
              <a:pPr>
                <a:defRPr/>
              </a:pPr>
              <a:t>27</a:t>
            </a:fld>
            <a:endParaRPr lang="en-US" altLang="zh-CN"/>
          </a:p>
        </p:txBody>
      </p:sp>
      <p:graphicFrame>
        <p:nvGraphicFramePr>
          <p:cNvPr id="222221" name="Object 13"/>
          <p:cNvGraphicFramePr>
            <a:graphicFrameLocks noChangeAspect="1"/>
          </p:cNvGraphicFramePr>
          <p:nvPr/>
        </p:nvGraphicFramePr>
        <p:xfrm>
          <a:off x="4572000" y="981075"/>
          <a:ext cx="4240213" cy="326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86" name="VISIO" r:id="rId3" imgW="2829923" imgH="2168087" progId="Visio.Drawing.5">
                  <p:embed/>
                </p:oleObj>
              </mc:Choice>
              <mc:Fallback>
                <p:oleObj name="VISIO" r:id="rId3" imgW="2829923" imgH="2168087" progId="Visio.Drawing.5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981075"/>
                        <a:ext cx="4240213" cy="326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2220" name="Object 12"/>
          <p:cNvGraphicFramePr>
            <a:graphicFrameLocks noChangeAspect="1"/>
          </p:cNvGraphicFramePr>
          <p:nvPr/>
        </p:nvGraphicFramePr>
        <p:xfrm>
          <a:off x="179388" y="1042988"/>
          <a:ext cx="4240212" cy="326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87" name="VISIO" r:id="rId5" imgW="2829923" imgH="2168087" progId="Visio.Drawing.5">
                  <p:embed/>
                </p:oleObj>
              </mc:Choice>
              <mc:Fallback>
                <p:oleObj name="VISIO" r:id="rId5" imgW="2829923" imgH="2168087" progId="Visio.Drawing.5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1042988"/>
                        <a:ext cx="4240212" cy="326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2210" name="Object 2"/>
          <p:cNvGraphicFramePr>
            <a:graphicFrameLocks noChangeAspect="1"/>
          </p:cNvGraphicFramePr>
          <p:nvPr/>
        </p:nvGraphicFramePr>
        <p:xfrm>
          <a:off x="2457450" y="2543175"/>
          <a:ext cx="609600" cy="157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88" name="Visio" r:id="rId7" imgW="434626" imgH="1076277" progId="Visio.Drawing.11">
                  <p:embed/>
                </p:oleObj>
              </mc:Choice>
              <mc:Fallback>
                <p:oleObj name="Visio" r:id="rId7" imgW="434626" imgH="1076277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7450" y="2543175"/>
                        <a:ext cx="609600" cy="157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>
                                <a:alpha val="50195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2211" name="Object 3"/>
          <p:cNvGraphicFramePr>
            <a:graphicFrameLocks noChangeAspect="1"/>
          </p:cNvGraphicFramePr>
          <p:nvPr/>
        </p:nvGraphicFramePr>
        <p:xfrm>
          <a:off x="6375400" y="2505075"/>
          <a:ext cx="1104900" cy="156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89" name="Visio" r:id="rId9" imgW="768525" imgH="1076277" progId="Visio.Drawing.11">
                  <p:embed/>
                </p:oleObj>
              </mc:Choice>
              <mc:Fallback>
                <p:oleObj name="Visio" r:id="rId9" imgW="768525" imgH="1076277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5400" y="2505075"/>
                        <a:ext cx="1104900" cy="156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>
                                <a:alpha val="50195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9" name="Rectangle 10"/>
          <p:cNvSpPr>
            <a:spLocks noChangeArrowheads="1"/>
          </p:cNvSpPr>
          <p:nvPr/>
        </p:nvSpPr>
        <p:spPr bwMode="auto">
          <a:xfrm>
            <a:off x="539750" y="692150"/>
            <a:ext cx="6121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914400" indent="-4572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371600" indent="-4572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828800" indent="-4572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286000" indent="-4572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743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3200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657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41148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b="1">
                <a:ea typeface="华文隶书" panose="02010800040101010101" pitchFamily="2" charset="-122"/>
              </a:rPr>
              <a:t>a. With voltage source branch</a:t>
            </a:r>
          </a:p>
        </p:txBody>
      </p:sp>
      <p:sp>
        <p:nvSpPr>
          <p:cNvPr id="30730" name="Rectangle 11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28600"/>
            <a:ext cx="8458200" cy="457200"/>
          </a:xfrm>
        </p:spPr>
        <p:txBody>
          <a:bodyPr/>
          <a:lstStyle/>
          <a:p>
            <a:pPr algn="l" eaLnBrk="1" hangingPunct="1"/>
            <a:r>
              <a:rPr lang="en-US" altLang="zh-CN">
                <a:solidFill>
                  <a:srgbClr val="FF0000"/>
                </a:solidFill>
              </a:rPr>
              <a:t>4.</a:t>
            </a:r>
            <a:r>
              <a:rPr lang="en-US" altLang="zh-CN" sz="2800">
                <a:solidFill>
                  <a:srgbClr val="FF0000"/>
                </a:solidFill>
              </a:rPr>
              <a:t>Mesh analysis with source branches</a:t>
            </a:r>
          </a:p>
        </p:txBody>
      </p:sp>
      <p:sp>
        <p:nvSpPr>
          <p:cNvPr id="222224" name="Rectangle 16"/>
          <p:cNvSpPr>
            <a:spLocks noChangeArrowheads="1"/>
          </p:cNvSpPr>
          <p:nvPr/>
        </p:nvSpPr>
        <p:spPr bwMode="auto">
          <a:xfrm>
            <a:off x="539750" y="6092825"/>
            <a:ext cx="8208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dirty="0">
                <a:solidFill>
                  <a:srgbClr val="3333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电压源支路</a:t>
            </a:r>
            <a:r>
              <a:rPr lang="en-US" altLang="zh-CN" dirty="0">
                <a:solidFill>
                  <a:srgbClr val="3333CC"/>
                </a:solidFill>
                <a:ea typeface="隶书" panose="02010509060101010101" pitchFamily="49" charset="-122"/>
              </a:rPr>
              <a:t>——</a:t>
            </a:r>
            <a:r>
              <a:rPr lang="zh-CN" altLang="en-US" dirty="0">
                <a:solidFill>
                  <a:srgbClr val="3333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视为电阻为零的戴维南支路</a:t>
            </a:r>
            <a:endParaRPr lang="zh-CN" altLang="en-US" dirty="0">
              <a:solidFill>
                <a:srgbClr val="3333CC"/>
              </a:solidFill>
              <a:latin typeface="隶书" panose="02010509060101010101" pitchFamily="49" charset="-122"/>
              <a:ea typeface="隶书" panose="02010509060101010101" pitchFamily="49" charset="-122"/>
              <a:sym typeface="Symbol" panose="05050102010706020507" pitchFamily="18" charset="2"/>
            </a:endParaRPr>
          </a:p>
        </p:txBody>
      </p:sp>
      <p:graphicFrame>
        <p:nvGraphicFramePr>
          <p:cNvPr id="222225" name="Object 17"/>
          <p:cNvGraphicFramePr>
            <a:graphicFrameLocks noChangeAspect="1"/>
          </p:cNvGraphicFramePr>
          <p:nvPr/>
        </p:nvGraphicFramePr>
        <p:xfrm>
          <a:off x="836613" y="4292600"/>
          <a:ext cx="4368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90" name="Equation" r:id="rId11" imgW="2184400" imgH="228600" progId="Equation.DSMT4">
                  <p:embed/>
                </p:oleObj>
              </mc:Choice>
              <mc:Fallback>
                <p:oleObj name="Equation" r:id="rId11" imgW="2184400" imgH="2286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6613" y="4292600"/>
                        <a:ext cx="4368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2226" name="Object 18"/>
          <p:cNvGraphicFramePr>
            <a:graphicFrameLocks noChangeAspect="1"/>
          </p:cNvGraphicFramePr>
          <p:nvPr/>
        </p:nvGraphicFramePr>
        <p:xfrm>
          <a:off x="950913" y="4978400"/>
          <a:ext cx="3429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91" name="Equation" r:id="rId13" imgW="1714500" imgH="228600" progId="Equation.DSMT4">
                  <p:embed/>
                </p:oleObj>
              </mc:Choice>
              <mc:Fallback>
                <p:oleObj name="Equation" r:id="rId13" imgW="1714500" imgH="2286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0913" y="4978400"/>
                        <a:ext cx="3429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2227" name="Object 19"/>
          <p:cNvGraphicFramePr>
            <a:graphicFrameLocks noChangeAspect="1"/>
          </p:cNvGraphicFramePr>
          <p:nvPr/>
        </p:nvGraphicFramePr>
        <p:xfrm>
          <a:off x="709613" y="5629275"/>
          <a:ext cx="4546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92" name="Equation" r:id="rId15" imgW="2273300" imgH="228600" progId="Equation.3">
                  <p:embed/>
                </p:oleObj>
              </mc:Choice>
              <mc:Fallback>
                <p:oleObj name="Equation" r:id="rId15" imgW="2273300" imgH="2286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613" y="5629275"/>
                        <a:ext cx="45466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2228" name="Group 20"/>
          <p:cNvGrpSpPr>
            <a:grpSpLocks/>
          </p:cNvGrpSpPr>
          <p:nvPr/>
        </p:nvGrpSpPr>
        <p:grpSpPr bwMode="auto">
          <a:xfrm>
            <a:off x="1331913" y="3068638"/>
            <a:ext cx="1079500" cy="647700"/>
            <a:chOff x="3264" y="1649"/>
            <a:chExt cx="671" cy="511"/>
          </a:xfrm>
        </p:grpSpPr>
        <p:graphicFrame>
          <p:nvGraphicFramePr>
            <p:cNvPr id="30752" name="Object 21"/>
            <p:cNvGraphicFramePr>
              <a:graphicFrameLocks noChangeAspect="1"/>
            </p:cNvGraphicFramePr>
            <p:nvPr/>
          </p:nvGraphicFramePr>
          <p:xfrm>
            <a:off x="3264" y="1649"/>
            <a:ext cx="671" cy="5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393" name="VISIO" r:id="rId17" imgW="532512" imgH="403188" progId="Visio.Drawing.5">
                    <p:embed/>
                  </p:oleObj>
                </mc:Choice>
                <mc:Fallback>
                  <p:oleObj name="VISIO" r:id="rId17" imgW="532512" imgH="403188" progId="Visio.Drawing.5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4" y="1649"/>
                          <a:ext cx="671" cy="5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53" name="Object 22"/>
            <p:cNvGraphicFramePr>
              <a:graphicFrameLocks noChangeAspect="1"/>
            </p:cNvGraphicFramePr>
            <p:nvPr/>
          </p:nvGraphicFramePr>
          <p:xfrm>
            <a:off x="3312" y="1776"/>
            <a:ext cx="25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394" name="Equation" r:id="rId19" imgW="203024" imgH="215713" progId="Equation.3">
                    <p:embed/>
                  </p:oleObj>
                </mc:Choice>
                <mc:Fallback>
                  <p:oleObj name="Equation" r:id="rId19" imgW="203024" imgH="215713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2" y="1776"/>
                          <a:ext cx="256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2231" name="Group 23"/>
          <p:cNvGrpSpPr>
            <a:grpSpLocks/>
          </p:cNvGrpSpPr>
          <p:nvPr/>
        </p:nvGrpSpPr>
        <p:grpSpPr bwMode="auto">
          <a:xfrm>
            <a:off x="3276600" y="2997200"/>
            <a:ext cx="792163" cy="719138"/>
            <a:chOff x="4560" y="1649"/>
            <a:chExt cx="671" cy="511"/>
          </a:xfrm>
        </p:grpSpPr>
        <p:graphicFrame>
          <p:nvGraphicFramePr>
            <p:cNvPr id="30750" name="Object 24"/>
            <p:cNvGraphicFramePr>
              <a:graphicFrameLocks noChangeAspect="1"/>
            </p:cNvGraphicFramePr>
            <p:nvPr/>
          </p:nvGraphicFramePr>
          <p:xfrm>
            <a:off x="4560" y="1649"/>
            <a:ext cx="671" cy="5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395" name="VISIO" r:id="rId21" imgW="532512" imgH="403188" progId="Visio.Drawing.5">
                    <p:embed/>
                  </p:oleObj>
                </mc:Choice>
                <mc:Fallback>
                  <p:oleObj name="VISIO" r:id="rId21" imgW="532512" imgH="403188" progId="Visio.Drawing.5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0" y="1649"/>
                          <a:ext cx="671" cy="5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51" name="Object 25"/>
            <p:cNvGraphicFramePr>
              <a:graphicFrameLocks noChangeAspect="1"/>
            </p:cNvGraphicFramePr>
            <p:nvPr/>
          </p:nvGraphicFramePr>
          <p:xfrm>
            <a:off x="4600" y="1728"/>
            <a:ext cx="272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396" name="Equation" r:id="rId22" imgW="215619" imgH="215619" progId="Equation.3">
                    <p:embed/>
                  </p:oleObj>
                </mc:Choice>
                <mc:Fallback>
                  <p:oleObj name="Equation" r:id="rId22" imgW="215619" imgH="215619" progId="Equation.3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0" y="1728"/>
                          <a:ext cx="272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2234" name="Group 26"/>
          <p:cNvGrpSpPr>
            <a:grpSpLocks/>
          </p:cNvGrpSpPr>
          <p:nvPr/>
        </p:nvGrpSpPr>
        <p:grpSpPr bwMode="auto">
          <a:xfrm>
            <a:off x="2051050" y="1700213"/>
            <a:ext cx="863600" cy="666750"/>
            <a:chOff x="3744" y="672"/>
            <a:chExt cx="671" cy="511"/>
          </a:xfrm>
        </p:grpSpPr>
        <p:graphicFrame>
          <p:nvGraphicFramePr>
            <p:cNvPr id="30748" name="Object 27"/>
            <p:cNvGraphicFramePr>
              <a:graphicFrameLocks noChangeAspect="1"/>
            </p:cNvGraphicFramePr>
            <p:nvPr/>
          </p:nvGraphicFramePr>
          <p:xfrm>
            <a:off x="3744" y="672"/>
            <a:ext cx="671" cy="5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397" name="VISIO" r:id="rId24" imgW="532512" imgH="403188" progId="Visio.Drawing.5">
                    <p:embed/>
                  </p:oleObj>
                </mc:Choice>
                <mc:Fallback>
                  <p:oleObj name="VISIO" r:id="rId24" imgW="532512" imgH="403188" progId="Visio.Drawing.5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4" y="672"/>
                          <a:ext cx="671" cy="5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49" name="Object 28"/>
            <p:cNvGraphicFramePr>
              <a:graphicFrameLocks noChangeAspect="1"/>
            </p:cNvGraphicFramePr>
            <p:nvPr/>
          </p:nvGraphicFramePr>
          <p:xfrm>
            <a:off x="3792" y="760"/>
            <a:ext cx="272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398" name="Equation" r:id="rId25" imgW="215806" imgH="228501" progId="Equation.3">
                    <p:embed/>
                  </p:oleObj>
                </mc:Choice>
                <mc:Fallback>
                  <p:oleObj name="Equation" r:id="rId25" imgW="215806" imgH="228501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2" y="760"/>
                          <a:ext cx="272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2237" name="Group 29"/>
          <p:cNvGrpSpPr>
            <a:grpSpLocks/>
          </p:cNvGrpSpPr>
          <p:nvPr/>
        </p:nvGrpSpPr>
        <p:grpSpPr bwMode="auto">
          <a:xfrm>
            <a:off x="5795963" y="3068638"/>
            <a:ext cx="1079500" cy="647700"/>
            <a:chOff x="3264" y="1649"/>
            <a:chExt cx="671" cy="511"/>
          </a:xfrm>
        </p:grpSpPr>
        <p:graphicFrame>
          <p:nvGraphicFramePr>
            <p:cNvPr id="30746" name="Object 30"/>
            <p:cNvGraphicFramePr>
              <a:graphicFrameLocks noChangeAspect="1"/>
            </p:cNvGraphicFramePr>
            <p:nvPr/>
          </p:nvGraphicFramePr>
          <p:xfrm>
            <a:off x="3264" y="1649"/>
            <a:ext cx="671" cy="5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399" name="VISIO" r:id="rId27" imgW="532512" imgH="403188" progId="Visio.Drawing.5">
                    <p:embed/>
                  </p:oleObj>
                </mc:Choice>
                <mc:Fallback>
                  <p:oleObj name="VISIO" r:id="rId27" imgW="532512" imgH="403188" progId="Visio.Drawing.5">
                    <p:embed/>
                    <p:pic>
                      <p:nvPicPr>
                        <p:cNvPr id="0" name="Object 3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4" y="1649"/>
                          <a:ext cx="671" cy="5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47" name="Object 31"/>
            <p:cNvGraphicFramePr>
              <a:graphicFrameLocks noChangeAspect="1"/>
            </p:cNvGraphicFramePr>
            <p:nvPr/>
          </p:nvGraphicFramePr>
          <p:xfrm>
            <a:off x="3312" y="1776"/>
            <a:ext cx="25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400" name="Equation" r:id="rId28" imgW="203024" imgH="215713" progId="Equation.3">
                    <p:embed/>
                  </p:oleObj>
                </mc:Choice>
                <mc:Fallback>
                  <p:oleObj name="Equation" r:id="rId28" imgW="203024" imgH="215713" progId="Equation.3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2" y="1776"/>
                          <a:ext cx="256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2240" name="Group 32"/>
          <p:cNvGrpSpPr>
            <a:grpSpLocks/>
          </p:cNvGrpSpPr>
          <p:nvPr/>
        </p:nvGrpSpPr>
        <p:grpSpPr bwMode="auto">
          <a:xfrm>
            <a:off x="7740650" y="2997200"/>
            <a:ext cx="792163" cy="719138"/>
            <a:chOff x="4560" y="1649"/>
            <a:chExt cx="671" cy="511"/>
          </a:xfrm>
        </p:grpSpPr>
        <p:graphicFrame>
          <p:nvGraphicFramePr>
            <p:cNvPr id="30744" name="Object 33"/>
            <p:cNvGraphicFramePr>
              <a:graphicFrameLocks noChangeAspect="1"/>
            </p:cNvGraphicFramePr>
            <p:nvPr/>
          </p:nvGraphicFramePr>
          <p:xfrm>
            <a:off x="4560" y="1649"/>
            <a:ext cx="671" cy="5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401" name="VISIO" r:id="rId29" imgW="532512" imgH="403188" progId="Visio.Drawing.5">
                    <p:embed/>
                  </p:oleObj>
                </mc:Choice>
                <mc:Fallback>
                  <p:oleObj name="VISIO" r:id="rId29" imgW="532512" imgH="403188" progId="Visio.Drawing.5">
                    <p:embed/>
                    <p:pic>
                      <p:nvPicPr>
                        <p:cNvPr id="0" name="Object 3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0" y="1649"/>
                          <a:ext cx="671" cy="5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45" name="Object 34"/>
            <p:cNvGraphicFramePr>
              <a:graphicFrameLocks noChangeAspect="1"/>
            </p:cNvGraphicFramePr>
            <p:nvPr/>
          </p:nvGraphicFramePr>
          <p:xfrm>
            <a:off x="4600" y="1728"/>
            <a:ext cx="272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402" name="Equation" r:id="rId30" imgW="215619" imgH="215619" progId="Equation.3">
                    <p:embed/>
                  </p:oleObj>
                </mc:Choice>
                <mc:Fallback>
                  <p:oleObj name="Equation" r:id="rId30" imgW="215619" imgH="215619" progId="Equation.3">
                    <p:embed/>
                    <p:pic>
                      <p:nvPicPr>
                        <p:cNvPr id="0" name="Object 3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0" y="1728"/>
                          <a:ext cx="272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2243" name="Group 35"/>
          <p:cNvGrpSpPr>
            <a:grpSpLocks/>
          </p:cNvGrpSpPr>
          <p:nvPr/>
        </p:nvGrpSpPr>
        <p:grpSpPr bwMode="auto">
          <a:xfrm>
            <a:off x="6515100" y="1700213"/>
            <a:ext cx="863600" cy="666750"/>
            <a:chOff x="3744" y="672"/>
            <a:chExt cx="671" cy="511"/>
          </a:xfrm>
        </p:grpSpPr>
        <p:graphicFrame>
          <p:nvGraphicFramePr>
            <p:cNvPr id="30742" name="Object 36"/>
            <p:cNvGraphicFramePr>
              <a:graphicFrameLocks noChangeAspect="1"/>
            </p:cNvGraphicFramePr>
            <p:nvPr/>
          </p:nvGraphicFramePr>
          <p:xfrm>
            <a:off x="3744" y="672"/>
            <a:ext cx="671" cy="5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403" name="VISIO" r:id="rId31" imgW="532512" imgH="403188" progId="Visio.Drawing.5">
                    <p:embed/>
                  </p:oleObj>
                </mc:Choice>
                <mc:Fallback>
                  <p:oleObj name="VISIO" r:id="rId31" imgW="532512" imgH="403188" progId="Visio.Drawing.5">
                    <p:embed/>
                    <p:pic>
                      <p:nvPicPr>
                        <p:cNvPr id="0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4" y="672"/>
                          <a:ext cx="671" cy="5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43" name="Object 37"/>
            <p:cNvGraphicFramePr>
              <a:graphicFrameLocks noChangeAspect="1"/>
            </p:cNvGraphicFramePr>
            <p:nvPr/>
          </p:nvGraphicFramePr>
          <p:xfrm>
            <a:off x="3792" y="760"/>
            <a:ext cx="272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404" name="Equation" r:id="rId32" imgW="215806" imgH="228501" progId="Equation.3">
                    <p:embed/>
                  </p:oleObj>
                </mc:Choice>
                <mc:Fallback>
                  <p:oleObj name="Equation" r:id="rId32" imgW="215806" imgH="228501" progId="Equation.3">
                    <p:embed/>
                    <p:pic>
                      <p:nvPicPr>
                        <p:cNvPr id="0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2" y="760"/>
                          <a:ext cx="272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2246" name="AutoShape 38"/>
          <p:cNvSpPr>
            <a:spLocks/>
          </p:cNvSpPr>
          <p:nvPr/>
        </p:nvSpPr>
        <p:spPr bwMode="auto">
          <a:xfrm>
            <a:off x="250825" y="4364038"/>
            <a:ext cx="288925" cy="1584325"/>
          </a:xfrm>
          <a:prstGeom prst="leftBrace">
            <a:avLst>
              <a:gd name="adj1" fmla="val 45696"/>
              <a:gd name="adj2" fmla="val 50000"/>
            </a:avLst>
          </a:prstGeom>
          <a:noFill/>
          <a:ln w="381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zh-CN" altLang="en-US" sz="180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22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22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22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222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222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222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222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0" dur="500"/>
                                        <p:tgtEl>
                                          <p:spTgt spid="222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22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49" dur="2000"/>
                                        <p:tgtEl>
                                          <p:spTgt spid="222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4" dur="500"/>
                                        <p:tgtEl>
                                          <p:spTgt spid="222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9" dur="500"/>
                                        <p:tgtEl>
                                          <p:spTgt spid="222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000"/>
                                        <p:tgtEl>
                                          <p:spTgt spid="222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0"/>
                                        <p:tgtEl>
                                          <p:spTgt spid="222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000"/>
                                        <p:tgtEl>
                                          <p:spTgt spid="222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24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49C55E2F-0D7B-4DC5-9BE1-14E2AF03A11D}" type="datetime1">
              <a:rPr lang="zh-CN" altLang="en-US"/>
              <a:pPr>
                <a:defRPr/>
              </a:pPr>
              <a:t>2021/3/15</a:t>
            </a:fld>
            <a:endParaRPr lang="en-US" altLang="zh-CN"/>
          </a:p>
        </p:txBody>
      </p:sp>
      <p:sp>
        <p:nvSpPr>
          <p:cNvPr id="30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3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7DF21A-134E-4F47-B1D4-2E153731C519}" type="slidenum">
              <a:rPr lang="en-US" altLang="zh-CN"/>
              <a:pPr>
                <a:defRPr/>
              </a:pPr>
              <a:t>28</a:t>
            </a:fld>
            <a:endParaRPr lang="en-US" altLang="zh-CN"/>
          </a:p>
        </p:txBody>
      </p:sp>
      <p:graphicFrame>
        <p:nvGraphicFramePr>
          <p:cNvPr id="261122" name="Object 2"/>
          <p:cNvGraphicFramePr>
            <a:graphicFrameLocks noChangeAspect="1"/>
          </p:cNvGraphicFramePr>
          <p:nvPr/>
        </p:nvGraphicFramePr>
        <p:xfrm>
          <a:off x="4724400" y="333375"/>
          <a:ext cx="4240213" cy="326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88" name="Visio" r:id="rId4" imgW="2856357" imgH="2203132" progId="Visio.Drawing.11">
                  <p:embed/>
                </p:oleObj>
              </mc:Choice>
              <mc:Fallback>
                <p:oleObj name="Visio" r:id="rId4" imgW="2856357" imgH="2203132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333375"/>
                        <a:ext cx="4240213" cy="326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0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381000" y="228600"/>
            <a:ext cx="8458200" cy="457200"/>
          </a:xfrm>
        </p:spPr>
        <p:txBody>
          <a:bodyPr/>
          <a:lstStyle/>
          <a:p>
            <a:pPr algn="l" eaLnBrk="1" hangingPunct="1"/>
            <a:r>
              <a:rPr lang="en-US" altLang="zh-CN">
                <a:solidFill>
                  <a:srgbClr val="FF0000"/>
                </a:solidFill>
              </a:rPr>
              <a:t>4.</a:t>
            </a:r>
            <a:r>
              <a:rPr lang="en-US" altLang="zh-CN" sz="2800">
                <a:solidFill>
                  <a:srgbClr val="FF0000"/>
                </a:solidFill>
              </a:rPr>
              <a:t>Mesh analysis with source branches</a:t>
            </a:r>
          </a:p>
        </p:txBody>
      </p:sp>
      <p:graphicFrame>
        <p:nvGraphicFramePr>
          <p:cNvPr id="261124" name="Object 4"/>
          <p:cNvGraphicFramePr>
            <a:graphicFrameLocks noChangeAspect="1"/>
          </p:cNvGraphicFramePr>
          <p:nvPr/>
        </p:nvGraphicFramePr>
        <p:xfrm>
          <a:off x="7011988" y="1839913"/>
          <a:ext cx="528637" cy="154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89" name="Visio" r:id="rId6" imgW="380619" imgH="1059990" progId="Visio.Drawing.11">
                  <p:embed/>
                </p:oleObj>
              </mc:Choice>
              <mc:Fallback>
                <p:oleObj name="Visio" r:id="rId6" imgW="380619" imgH="1059990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1988" y="1839913"/>
                        <a:ext cx="528637" cy="154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2" name="Rectangle 5"/>
          <p:cNvSpPr>
            <a:spLocks noChangeArrowheads="1"/>
          </p:cNvSpPr>
          <p:nvPr/>
        </p:nvSpPr>
        <p:spPr bwMode="auto">
          <a:xfrm>
            <a:off x="539750" y="692150"/>
            <a:ext cx="6121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914400" indent="-4572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371600" indent="-4572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828800" indent="-4572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286000" indent="-4572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743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3200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657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41148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b="1">
                <a:ea typeface="华文隶书" panose="02010800040101010101" pitchFamily="2" charset="-122"/>
              </a:rPr>
              <a:t>b. With current source branch</a:t>
            </a:r>
          </a:p>
        </p:txBody>
      </p:sp>
      <p:grpSp>
        <p:nvGrpSpPr>
          <p:cNvPr id="261126" name="Group 6"/>
          <p:cNvGrpSpPr>
            <a:grpSpLocks/>
          </p:cNvGrpSpPr>
          <p:nvPr/>
        </p:nvGrpSpPr>
        <p:grpSpPr bwMode="auto">
          <a:xfrm>
            <a:off x="5724525" y="2527300"/>
            <a:ext cx="1079500" cy="647700"/>
            <a:chOff x="3264" y="1649"/>
            <a:chExt cx="671" cy="511"/>
          </a:xfrm>
        </p:grpSpPr>
        <p:graphicFrame>
          <p:nvGraphicFramePr>
            <p:cNvPr id="31774" name="Object 7"/>
            <p:cNvGraphicFramePr>
              <a:graphicFrameLocks noChangeAspect="1"/>
            </p:cNvGraphicFramePr>
            <p:nvPr/>
          </p:nvGraphicFramePr>
          <p:xfrm>
            <a:off x="3264" y="1649"/>
            <a:ext cx="671" cy="5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290" name="VISIO" r:id="rId8" imgW="532512" imgH="403188" progId="Visio.Drawing.5">
                    <p:embed/>
                  </p:oleObj>
                </mc:Choice>
                <mc:Fallback>
                  <p:oleObj name="VISIO" r:id="rId8" imgW="532512" imgH="403188" progId="Visio.Drawing.5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4" y="1649"/>
                          <a:ext cx="671" cy="5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775" name="Object 8"/>
            <p:cNvGraphicFramePr>
              <a:graphicFrameLocks noChangeAspect="1"/>
            </p:cNvGraphicFramePr>
            <p:nvPr/>
          </p:nvGraphicFramePr>
          <p:xfrm>
            <a:off x="3312" y="1776"/>
            <a:ext cx="25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291" name="Equation" r:id="rId10" imgW="203024" imgH="215713" progId="Equation.3">
                    <p:embed/>
                  </p:oleObj>
                </mc:Choice>
                <mc:Fallback>
                  <p:oleObj name="Equation" r:id="rId10" imgW="203024" imgH="215713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2" y="1776"/>
                          <a:ext cx="256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61129" name="Group 9"/>
          <p:cNvGrpSpPr>
            <a:grpSpLocks/>
          </p:cNvGrpSpPr>
          <p:nvPr/>
        </p:nvGrpSpPr>
        <p:grpSpPr bwMode="auto">
          <a:xfrm>
            <a:off x="7977188" y="2454275"/>
            <a:ext cx="792162" cy="719138"/>
            <a:chOff x="4560" y="1649"/>
            <a:chExt cx="671" cy="511"/>
          </a:xfrm>
        </p:grpSpPr>
        <p:graphicFrame>
          <p:nvGraphicFramePr>
            <p:cNvPr id="31772" name="Object 10"/>
            <p:cNvGraphicFramePr>
              <a:graphicFrameLocks noChangeAspect="1"/>
            </p:cNvGraphicFramePr>
            <p:nvPr/>
          </p:nvGraphicFramePr>
          <p:xfrm>
            <a:off x="4560" y="1649"/>
            <a:ext cx="671" cy="5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292" name="VISIO" r:id="rId12" imgW="532512" imgH="403188" progId="Visio.Drawing.5">
                    <p:embed/>
                  </p:oleObj>
                </mc:Choice>
                <mc:Fallback>
                  <p:oleObj name="VISIO" r:id="rId12" imgW="532512" imgH="403188" progId="Visio.Drawing.5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0" y="1649"/>
                          <a:ext cx="671" cy="5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773" name="Object 11"/>
            <p:cNvGraphicFramePr>
              <a:graphicFrameLocks noChangeAspect="1"/>
            </p:cNvGraphicFramePr>
            <p:nvPr/>
          </p:nvGraphicFramePr>
          <p:xfrm>
            <a:off x="4600" y="1728"/>
            <a:ext cx="272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293" name="Equation" r:id="rId13" imgW="215619" imgH="215619" progId="Equation.3">
                    <p:embed/>
                  </p:oleObj>
                </mc:Choice>
                <mc:Fallback>
                  <p:oleObj name="Equation" r:id="rId13" imgW="215619" imgH="215619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0" y="1728"/>
                          <a:ext cx="272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61132" name="Group 12"/>
          <p:cNvGrpSpPr>
            <a:grpSpLocks/>
          </p:cNvGrpSpPr>
          <p:nvPr/>
        </p:nvGrpSpPr>
        <p:grpSpPr bwMode="auto">
          <a:xfrm>
            <a:off x="6753225" y="1139825"/>
            <a:ext cx="863600" cy="666750"/>
            <a:chOff x="3744" y="672"/>
            <a:chExt cx="671" cy="511"/>
          </a:xfrm>
        </p:grpSpPr>
        <p:graphicFrame>
          <p:nvGraphicFramePr>
            <p:cNvPr id="31770" name="Object 13"/>
            <p:cNvGraphicFramePr>
              <a:graphicFrameLocks noChangeAspect="1"/>
            </p:cNvGraphicFramePr>
            <p:nvPr/>
          </p:nvGraphicFramePr>
          <p:xfrm>
            <a:off x="3744" y="672"/>
            <a:ext cx="671" cy="5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294" name="VISIO" r:id="rId15" imgW="532512" imgH="403188" progId="Visio.Drawing.5">
                    <p:embed/>
                  </p:oleObj>
                </mc:Choice>
                <mc:Fallback>
                  <p:oleObj name="VISIO" r:id="rId15" imgW="532512" imgH="403188" progId="Visio.Drawing.5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4" y="672"/>
                          <a:ext cx="671" cy="5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771" name="Object 14"/>
            <p:cNvGraphicFramePr>
              <a:graphicFrameLocks noChangeAspect="1"/>
            </p:cNvGraphicFramePr>
            <p:nvPr/>
          </p:nvGraphicFramePr>
          <p:xfrm>
            <a:off x="3792" y="760"/>
            <a:ext cx="272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295" name="Equation" r:id="rId16" imgW="215806" imgH="228501" progId="Equation.3">
                    <p:embed/>
                  </p:oleObj>
                </mc:Choice>
                <mc:Fallback>
                  <p:oleObj name="Equation" r:id="rId16" imgW="215806" imgH="228501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2" y="760"/>
                          <a:ext cx="272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61135" name="Rectangle 15"/>
          <p:cNvSpPr>
            <a:spLocks noChangeArrowheads="1"/>
          </p:cNvSpPr>
          <p:nvPr/>
        </p:nvSpPr>
        <p:spPr bwMode="auto">
          <a:xfrm>
            <a:off x="250825" y="1125538"/>
            <a:ext cx="4826000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3333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电流源支路</a:t>
            </a:r>
            <a:r>
              <a:rPr lang="en-US" altLang="zh-CN" dirty="0">
                <a:solidFill>
                  <a:srgbClr val="3333CC"/>
                </a:solidFill>
                <a:ea typeface="隶书" panose="02010509060101010101" pitchFamily="49" charset="-122"/>
              </a:rPr>
              <a:t>——</a:t>
            </a:r>
            <a:r>
              <a:rPr lang="zh-CN" altLang="en-US" dirty="0">
                <a:solidFill>
                  <a:srgbClr val="3333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视为电阻为零的戴维南支路</a:t>
            </a:r>
          </a:p>
        </p:txBody>
      </p:sp>
      <p:graphicFrame>
        <p:nvGraphicFramePr>
          <p:cNvPr id="261136" name="Object 16"/>
          <p:cNvGraphicFramePr>
            <a:graphicFrameLocks noChangeAspect="1"/>
          </p:cNvGraphicFramePr>
          <p:nvPr/>
        </p:nvGraphicFramePr>
        <p:xfrm>
          <a:off x="374650" y="3716338"/>
          <a:ext cx="3311525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96" name="Equation" r:id="rId18" imgW="1485900" imgH="228600" progId="Equation.DSMT4">
                  <p:embed/>
                </p:oleObj>
              </mc:Choice>
              <mc:Fallback>
                <p:oleObj name="Equation" r:id="rId18" imgW="1485900" imgH="2286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650" y="3716338"/>
                        <a:ext cx="3311525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1137" name="Object 17"/>
          <p:cNvGraphicFramePr>
            <a:graphicFrameLocks noChangeAspect="1"/>
          </p:cNvGraphicFramePr>
          <p:nvPr/>
        </p:nvGraphicFramePr>
        <p:xfrm>
          <a:off x="6443663" y="2060575"/>
          <a:ext cx="815975" cy="1223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97" name="Visio" r:id="rId20" imgW="560642" imgH="824674" progId="Visio.Drawing.11">
                  <p:embed/>
                </p:oleObj>
              </mc:Choice>
              <mc:Fallback>
                <p:oleObj name="Visio" r:id="rId20" imgW="560642" imgH="824674" progId="Visio.Drawing.11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3663" y="2060575"/>
                        <a:ext cx="815975" cy="1223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1138" name="Object 18"/>
          <p:cNvGraphicFramePr>
            <a:graphicFrameLocks noChangeAspect="1"/>
          </p:cNvGraphicFramePr>
          <p:nvPr/>
        </p:nvGraphicFramePr>
        <p:xfrm>
          <a:off x="7451725" y="1844675"/>
          <a:ext cx="434975" cy="151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98" name="Visio" r:id="rId22" imgW="340757" imgH="984123" progId="Visio.Drawing.11">
                  <p:embed/>
                </p:oleObj>
              </mc:Choice>
              <mc:Fallback>
                <p:oleObj name="Visio" r:id="rId22" imgW="340757" imgH="984123" progId="Visio.Drawing.11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51725" y="1844675"/>
                        <a:ext cx="434975" cy="1512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1139" name="Object 19"/>
          <p:cNvGraphicFramePr>
            <a:graphicFrameLocks noChangeAspect="1"/>
          </p:cNvGraphicFramePr>
          <p:nvPr/>
        </p:nvGraphicFramePr>
        <p:xfrm>
          <a:off x="419100" y="1773238"/>
          <a:ext cx="4445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99" name="Equation" r:id="rId24" imgW="2222500" imgH="228600" progId="Equation.DSMT4">
                  <p:embed/>
                </p:oleObj>
              </mc:Choice>
              <mc:Fallback>
                <p:oleObj name="Equation" r:id="rId24" imgW="2222500" imgH="2286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" y="1773238"/>
                        <a:ext cx="44450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1140" name="Object 20"/>
          <p:cNvGraphicFramePr>
            <a:graphicFrameLocks noChangeAspect="1"/>
          </p:cNvGraphicFramePr>
          <p:nvPr/>
        </p:nvGraphicFramePr>
        <p:xfrm>
          <a:off x="382588" y="2459038"/>
          <a:ext cx="33528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00" name="Equation" r:id="rId26" imgW="1676400" imgH="228600" progId="Equation.DSMT4">
                  <p:embed/>
                </p:oleObj>
              </mc:Choice>
              <mc:Fallback>
                <p:oleObj name="Equation" r:id="rId26" imgW="1676400" imgH="2286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588" y="2459038"/>
                        <a:ext cx="33528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1141" name="Object 21"/>
          <p:cNvGraphicFramePr>
            <a:graphicFrameLocks noChangeAspect="1"/>
          </p:cNvGraphicFramePr>
          <p:nvPr/>
        </p:nvGraphicFramePr>
        <p:xfrm>
          <a:off x="330200" y="3109913"/>
          <a:ext cx="4546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01" name="Equation" r:id="rId28" imgW="2273300" imgH="228600" progId="Equation.3">
                  <p:embed/>
                </p:oleObj>
              </mc:Choice>
              <mc:Fallback>
                <p:oleObj name="Equation" r:id="rId28" imgW="2273300" imgH="2286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200" y="3109913"/>
                        <a:ext cx="45466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1142" name="Rectangle 22"/>
          <p:cNvSpPr>
            <a:spLocks noChangeArrowheads="1"/>
          </p:cNvSpPr>
          <p:nvPr/>
        </p:nvSpPr>
        <p:spPr bwMode="auto">
          <a:xfrm>
            <a:off x="250825" y="4437063"/>
            <a:ext cx="7634288" cy="354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0"/>
              </a:spcBef>
            </a:pPr>
            <a:r>
              <a:rPr lang="zh-CN" altLang="en-US" dirty="0">
                <a:solidFill>
                  <a:schemeClr val="accent2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应用网孔的</a:t>
            </a:r>
            <a:r>
              <a:rPr lang="en-US" altLang="zh-CN" dirty="0">
                <a:solidFill>
                  <a:schemeClr val="accent2"/>
                </a:solidFill>
                <a:ea typeface="隶书" panose="02010509060101010101" pitchFamily="49" charset="-122"/>
              </a:rPr>
              <a:t>KVL——</a:t>
            </a:r>
            <a:r>
              <a:rPr lang="zh-CN" altLang="en-US" dirty="0">
                <a:solidFill>
                  <a:schemeClr val="accent2"/>
                </a:solidFill>
                <a:ea typeface="隶书" panose="02010509060101010101" pitchFamily="49" charset="-122"/>
              </a:rPr>
              <a:t>广义网孔（</a:t>
            </a:r>
            <a:r>
              <a:rPr lang="en-US" altLang="zh-CN" dirty="0">
                <a:solidFill>
                  <a:schemeClr val="accent2"/>
                </a:solidFill>
                <a:ea typeface="隶书" panose="02010509060101010101" pitchFamily="49" charset="-122"/>
              </a:rPr>
              <a:t>3</a:t>
            </a:r>
            <a:r>
              <a:rPr lang="zh-CN" altLang="en-US" dirty="0">
                <a:solidFill>
                  <a:schemeClr val="accent2"/>
                </a:solidFill>
                <a:ea typeface="隶书" panose="02010509060101010101" pitchFamily="49" charset="-122"/>
              </a:rPr>
              <a:t>个方程</a:t>
            </a:r>
            <a:r>
              <a:rPr lang="en-US" altLang="zh-CN" dirty="0">
                <a:solidFill>
                  <a:schemeClr val="accent2"/>
                </a:solidFill>
                <a:ea typeface="隶书" panose="02010509060101010101" pitchFamily="49" charset="-122"/>
              </a:rPr>
              <a:t>)</a:t>
            </a:r>
          </a:p>
        </p:txBody>
      </p:sp>
      <p:graphicFrame>
        <p:nvGraphicFramePr>
          <p:cNvPr id="261143" name="Object 23"/>
          <p:cNvGraphicFramePr>
            <a:graphicFrameLocks noChangeAspect="1"/>
          </p:cNvGraphicFramePr>
          <p:nvPr/>
        </p:nvGraphicFramePr>
        <p:xfrm>
          <a:off x="385763" y="5661025"/>
          <a:ext cx="4546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02" name="Equation" r:id="rId30" imgW="2273300" imgH="228600" progId="Equation.3">
                  <p:embed/>
                </p:oleObj>
              </mc:Choice>
              <mc:Fallback>
                <p:oleObj name="Equation" r:id="rId30" imgW="2273300" imgH="2286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763" y="5661025"/>
                        <a:ext cx="45466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1144" name="Object 24"/>
          <p:cNvGraphicFramePr>
            <a:graphicFrameLocks noChangeAspect="1"/>
          </p:cNvGraphicFramePr>
          <p:nvPr/>
        </p:nvGraphicFramePr>
        <p:xfrm>
          <a:off x="496888" y="5008563"/>
          <a:ext cx="53340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03" name="Equation" r:id="rId31" imgW="2667000" imgH="254000" progId="Equation.DSMT4">
                  <p:embed/>
                </p:oleObj>
              </mc:Choice>
              <mc:Fallback>
                <p:oleObj name="Equation" r:id="rId31" imgW="2667000" imgH="254000" progId="Equation.DSMT4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888" y="5008563"/>
                        <a:ext cx="53340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1145" name="Object 25"/>
          <p:cNvGraphicFramePr>
            <a:graphicFrameLocks noChangeAspect="1"/>
          </p:cNvGraphicFramePr>
          <p:nvPr/>
        </p:nvGraphicFramePr>
        <p:xfrm>
          <a:off x="503238" y="6237288"/>
          <a:ext cx="1727200" cy="50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04" name="Equation" r:id="rId33" imgW="774364" imgH="228501" progId="Equation.DSMT4">
                  <p:embed/>
                </p:oleObj>
              </mc:Choice>
              <mc:Fallback>
                <p:oleObj name="Equation" r:id="rId33" imgW="774364" imgH="228501" progId="Equation.DSMT4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238" y="6237288"/>
                        <a:ext cx="1727200" cy="509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1146" name="AutoShape 26"/>
          <p:cNvSpPr>
            <a:spLocks/>
          </p:cNvSpPr>
          <p:nvPr/>
        </p:nvSpPr>
        <p:spPr bwMode="auto">
          <a:xfrm>
            <a:off x="123825" y="1844675"/>
            <a:ext cx="323850" cy="2305050"/>
          </a:xfrm>
          <a:prstGeom prst="leftBrace">
            <a:avLst>
              <a:gd name="adj1" fmla="val 59314"/>
              <a:gd name="adj2" fmla="val 50000"/>
            </a:avLst>
          </a:prstGeom>
          <a:noFill/>
          <a:ln w="381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zh-CN" altLang="en-US" sz="180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61147" name="AutoShape 27"/>
          <p:cNvSpPr>
            <a:spLocks/>
          </p:cNvSpPr>
          <p:nvPr/>
        </p:nvSpPr>
        <p:spPr bwMode="auto">
          <a:xfrm>
            <a:off x="179388" y="5084763"/>
            <a:ext cx="250825" cy="1439862"/>
          </a:xfrm>
          <a:prstGeom prst="leftBrace">
            <a:avLst>
              <a:gd name="adj1" fmla="val 47838"/>
              <a:gd name="adj2" fmla="val 50000"/>
            </a:avLst>
          </a:prstGeom>
          <a:noFill/>
          <a:ln w="381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zh-CN" altLang="en-US" sz="180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61148" name="Oval 28"/>
          <p:cNvSpPr>
            <a:spLocks noChangeArrowheads="1"/>
          </p:cNvSpPr>
          <p:nvPr/>
        </p:nvSpPr>
        <p:spPr bwMode="auto">
          <a:xfrm>
            <a:off x="5867400" y="2060575"/>
            <a:ext cx="2305050" cy="1079500"/>
          </a:xfrm>
          <a:prstGeom prst="ellipse">
            <a:avLst/>
          </a:prstGeom>
          <a:noFill/>
          <a:ln w="9525">
            <a:solidFill>
              <a:srgbClr val="CC00FF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zh-CN" altLang="en-US" sz="180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26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26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26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26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6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8" dur="1000"/>
                                        <p:tgtEl>
                                          <p:spTgt spid="26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33" dur="1000"/>
                                        <p:tgtEl>
                                          <p:spTgt spid="26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38" dur="1000"/>
                                        <p:tgtEl>
                                          <p:spTgt spid="26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500"/>
                                        <p:tgtEl>
                                          <p:spTgt spid="26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500"/>
                                        <p:tgtEl>
                                          <p:spTgt spid="26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3" dur="500"/>
                                        <p:tgtEl>
                                          <p:spTgt spid="26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58" dur="1000"/>
                                        <p:tgtEl>
                                          <p:spTgt spid="26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62" dur="2000"/>
                                        <p:tgtEl>
                                          <p:spTgt spid="26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7" dur="1000"/>
                                        <p:tgtEl>
                                          <p:spTgt spid="26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2000"/>
                                        <p:tgtEl>
                                          <p:spTgt spid="261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2000"/>
                                        <p:tgtEl>
                                          <p:spTgt spid="261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74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6" dur="2000"/>
                                        <p:tgtEl>
                                          <p:spTgt spid="26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1" dur="500"/>
                                        <p:tgtEl>
                                          <p:spTgt spid="26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6" dur="500"/>
                                        <p:tgtEl>
                                          <p:spTgt spid="26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91" dur="1000"/>
                                        <p:tgtEl>
                                          <p:spTgt spid="26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95" dur="2000"/>
                                        <p:tgtEl>
                                          <p:spTgt spid="26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135" grpId="0"/>
      <p:bldP spid="261142" grpId="0"/>
      <p:bldP spid="261146" grpId="0" animBg="1"/>
      <p:bldP spid="261147" grpId="0" animBg="1"/>
      <p:bldP spid="26114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CDAF76B4-5B63-4D1A-B0E6-501B3E643B39}" type="datetime1">
              <a:rPr lang="zh-CN" altLang="en-US"/>
              <a:pPr>
                <a:defRPr/>
              </a:pPr>
              <a:t>2021/3/15</a:t>
            </a:fld>
            <a:endParaRPr lang="en-US" altLang="zh-CN"/>
          </a:p>
        </p:txBody>
      </p:sp>
      <p:sp>
        <p:nvSpPr>
          <p:cNvPr id="20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2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EB1034-1BDF-4C75-89E3-772E4955C67A}" type="slidenum">
              <a:rPr lang="en-US" altLang="zh-CN"/>
              <a:pPr>
                <a:defRPr/>
              </a:pPr>
              <a:t>29</a:t>
            </a:fld>
            <a:endParaRPr lang="en-US" altLang="zh-CN"/>
          </a:p>
        </p:txBody>
      </p:sp>
      <p:graphicFrame>
        <p:nvGraphicFramePr>
          <p:cNvPr id="33797" name="Object 11"/>
          <p:cNvGraphicFramePr>
            <a:graphicFrameLocks noChangeAspect="1"/>
          </p:cNvGraphicFramePr>
          <p:nvPr/>
        </p:nvGraphicFramePr>
        <p:xfrm>
          <a:off x="4751388" y="765175"/>
          <a:ext cx="4392612" cy="346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06" r:id="rId3" imgW="2081784" imgH="1639824" progId="Visio.Drawing.5">
                  <p:embed/>
                </p:oleObj>
              </mc:Choice>
              <mc:Fallback>
                <p:oleObj r:id="rId3" imgW="2081784" imgH="1639824" progId="Visio.Drawing.5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1388" y="765175"/>
                        <a:ext cx="4392612" cy="346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8" name="Rectangle 13"/>
          <p:cNvSpPr>
            <a:spLocks noChangeArrowheads="1"/>
          </p:cNvSpPr>
          <p:nvPr/>
        </p:nvSpPr>
        <p:spPr bwMode="auto">
          <a:xfrm>
            <a:off x="323850" y="606425"/>
            <a:ext cx="49387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CC3300"/>
                </a:solidFill>
                <a:ea typeface="隶书" panose="02010509060101010101" pitchFamily="49" charset="-122"/>
              </a:rPr>
              <a:t>例</a:t>
            </a:r>
            <a:r>
              <a:rPr lang="en-US" altLang="zh-CN" sz="2800">
                <a:solidFill>
                  <a:srgbClr val="CC3300"/>
                </a:solidFill>
                <a:ea typeface="隶书" panose="02010509060101010101" pitchFamily="49" charset="-122"/>
              </a:rPr>
              <a:t>4</a:t>
            </a:r>
            <a:r>
              <a:rPr lang="zh-CN" altLang="en-US" sz="2800">
                <a:solidFill>
                  <a:srgbClr val="CC3300"/>
                </a:solidFill>
                <a:ea typeface="隶书" panose="02010509060101010101" pitchFamily="49" charset="-122"/>
              </a:rPr>
              <a:t>：</a:t>
            </a:r>
            <a:r>
              <a:rPr lang="en-US" altLang="zh-CN" sz="2800">
                <a:solidFill>
                  <a:srgbClr val="CC3300"/>
                </a:solidFill>
                <a:ea typeface="隶书" panose="02010509060101010101" pitchFamily="49" charset="-122"/>
              </a:rPr>
              <a:t>Obtain the mesh equations.</a:t>
            </a:r>
          </a:p>
        </p:txBody>
      </p:sp>
      <p:sp>
        <p:nvSpPr>
          <p:cNvPr id="220174" name="Rectangle 14"/>
          <p:cNvSpPr>
            <a:spLocks noChangeArrowheads="1"/>
          </p:cNvSpPr>
          <p:nvPr/>
        </p:nvSpPr>
        <p:spPr bwMode="auto">
          <a:xfrm>
            <a:off x="381000" y="188913"/>
            <a:ext cx="845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>
              <a:spcBef>
                <a:spcPct val="0"/>
              </a:spcBef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>
              <a:spcBef>
                <a:spcPct val="0"/>
              </a:spcBef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>
              <a:spcBef>
                <a:spcPct val="0"/>
              </a:spcBef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>
              <a:spcBef>
                <a:spcPct val="0"/>
              </a:spcBef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讨论 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——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目标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2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：网孔分析法应用</a:t>
            </a:r>
          </a:p>
        </p:txBody>
      </p:sp>
      <p:grpSp>
        <p:nvGrpSpPr>
          <p:cNvPr id="220175" name="Group 15"/>
          <p:cNvGrpSpPr>
            <a:grpSpLocks/>
          </p:cNvGrpSpPr>
          <p:nvPr/>
        </p:nvGrpSpPr>
        <p:grpSpPr bwMode="auto">
          <a:xfrm>
            <a:off x="5724525" y="2708275"/>
            <a:ext cx="1079500" cy="647700"/>
            <a:chOff x="3264" y="1649"/>
            <a:chExt cx="671" cy="511"/>
          </a:xfrm>
        </p:grpSpPr>
        <p:graphicFrame>
          <p:nvGraphicFramePr>
            <p:cNvPr id="33812" name="Object 16"/>
            <p:cNvGraphicFramePr>
              <a:graphicFrameLocks noChangeAspect="1"/>
            </p:cNvGraphicFramePr>
            <p:nvPr/>
          </p:nvGraphicFramePr>
          <p:xfrm>
            <a:off x="3264" y="1649"/>
            <a:ext cx="671" cy="5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607" name="VISIO" r:id="rId5" imgW="532512" imgH="403188" progId="Visio.Drawing.5">
                    <p:embed/>
                  </p:oleObj>
                </mc:Choice>
                <mc:Fallback>
                  <p:oleObj name="VISIO" r:id="rId5" imgW="532512" imgH="403188" progId="Visio.Drawing.5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4" y="1649"/>
                          <a:ext cx="671" cy="5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813" name="Object 17"/>
            <p:cNvGraphicFramePr>
              <a:graphicFrameLocks noChangeAspect="1"/>
            </p:cNvGraphicFramePr>
            <p:nvPr/>
          </p:nvGraphicFramePr>
          <p:xfrm>
            <a:off x="3312" y="1776"/>
            <a:ext cx="25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608" name="Equation" r:id="rId7" imgW="203024" imgH="215713" progId="Equation.3">
                    <p:embed/>
                  </p:oleObj>
                </mc:Choice>
                <mc:Fallback>
                  <p:oleObj name="Equation" r:id="rId7" imgW="203024" imgH="215713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2" y="1776"/>
                          <a:ext cx="256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0178" name="Group 18"/>
          <p:cNvGrpSpPr>
            <a:grpSpLocks/>
          </p:cNvGrpSpPr>
          <p:nvPr/>
        </p:nvGrpSpPr>
        <p:grpSpPr bwMode="auto">
          <a:xfrm>
            <a:off x="7451725" y="2781300"/>
            <a:ext cx="792163" cy="719138"/>
            <a:chOff x="4560" y="1649"/>
            <a:chExt cx="671" cy="511"/>
          </a:xfrm>
        </p:grpSpPr>
        <p:graphicFrame>
          <p:nvGraphicFramePr>
            <p:cNvPr id="33810" name="Object 19"/>
            <p:cNvGraphicFramePr>
              <a:graphicFrameLocks noChangeAspect="1"/>
            </p:cNvGraphicFramePr>
            <p:nvPr/>
          </p:nvGraphicFramePr>
          <p:xfrm>
            <a:off x="4560" y="1649"/>
            <a:ext cx="671" cy="5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609" name="VISIO" r:id="rId9" imgW="532512" imgH="403188" progId="Visio.Drawing.5">
                    <p:embed/>
                  </p:oleObj>
                </mc:Choice>
                <mc:Fallback>
                  <p:oleObj name="VISIO" r:id="rId9" imgW="532512" imgH="403188" progId="Visio.Drawing.5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0" y="1649"/>
                          <a:ext cx="671" cy="5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811" name="Object 20"/>
            <p:cNvGraphicFramePr>
              <a:graphicFrameLocks noChangeAspect="1"/>
            </p:cNvGraphicFramePr>
            <p:nvPr/>
          </p:nvGraphicFramePr>
          <p:xfrm>
            <a:off x="4600" y="1728"/>
            <a:ext cx="272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610" name="Equation" r:id="rId10" imgW="215619" imgH="215619" progId="Equation.3">
                    <p:embed/>
                  </p:oleObj>
                </mc:Choice>
                <mc:Fallback>
                  <p:oleObj name="Equation" r:id="rId10" imgW="215619" imgH="215619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0" y="1728"/>
                          <a:ext cx="272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0181" name="Group 21"/>
          <p:cNvGrpSpPr>
            <a:grpSpLocks/>
          </p:cNvGrpSpPr>
          <p:nvPr/>
        </p:nvGrpSpPr>
        <p:grpSpPr bwMode="auto">
          <a:xfrm>
            <a:off x="6661150" y="1609725"/>
            <a:ext cx="863600" cy="666750"/>
            <a:chOff x="3744" y="672"/>
            <a:chExt cx="671" cy="511"/>
          </a:xfrm>
        </p:grpSpPr>
        <p:graphicFrame>
          <p:nvGraphicFramePr>
            <p:cNvPr id="33808" name="Object 22"/>
            <p:cNvGraphicFramePr>
              <a:graphicFrameLocks noChangeAspect="1"/>
            </p:cNvGraphicFramePr>
            <p:nvPr/>
          </p:nvGraphicFramePr>
          <p:xfrm>
            <a:off x="3744" y="672"/>
            <a:ext cx="671" cy="5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611" name="VISIO" r:id="rId12" imgW="532512" imgH="403188" progId="Visio.Drawing.5">
                    <p:embed/>
                  </p:oleObj>
                </mc:Choice>
                <mc:Fallback>
                  <p:oleObj name="VISIO" r:id="rId12" imgW="532512" imgH="403188" progId="Visio.Drawing.5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4" y="672"/>
                          <a:ext cx="671" cy="5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809" name="Object 23"/>
            <p:cNvGraphicFramePr>
              <a:graphicFrameLocks noChangeAspect="1"/>
            </p:cNvGraphicFramePr>
            <p:nvPr/>
          </p:nvGraphicFramePr>
          <p:xfrm>
            <a:off x="3792" y="760"/>
            <a:ext cx="272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612" name="Equation" r:id="rId13" imgW="215806" imgH="228501" progId="Equation.3">
                    <p:embed/>
                  </p:oleObj>
                </mc:Choice>
                <mc:Fallback>
                  <p:oleObj name="Equation" r:id="rId13" imgW="215806" imgH="228501" progId="Equation.3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2" y="760"/>
                          <a:ext cx="272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20184" name="Object 24"/>
          <p:cNvGraphicFramePr>
            <a:graphicFrameLocks noChangeAspect="1"/>
          </p:cNvGraphicFramePr>
          <p:nvPr/>
        </p:nvGraphicFramePr>
        <p:xfrm>
          <a:off x="828675" y="3429000"/>
          <a:ext cx="10160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13" name="Equation" r:id="rId15" imgW="457200" imgH="228600" progId="Equation.DSMT4">
                  <p:embed/>
                </p:oleObj>
              </mc:Choice>
              <mc:Fallback>
                <p:oleObj name="Equation" r:id="rId15" imgW="457200" imgH="228600" progId="Equation.DSMT4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675" y="3429000"/>
                        <a:ext cx="10160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0185" name="Object 25"/>
          <p:cNvGraphicFramePr>
            <a:graphicFrameLocks noChangeAspect="1"/>
          </p:cNvGraphicFramePr>
          <p:nvPr/>
        </p:nvGraphicFramePr>
        <p:xfrm>
          <a:off x="757238" y="4148138"/>
          <a:ext cx="434657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14" name="Equation" r:id="rId17" imgW="1955800" imgH="228600" progId="Equation.DSMT4">
                  <p:embed/>
                </p:oleObj>
              </mc:Choice>
              <mc:Fallback>
                <p:oleObj name="Equation" r:id="rId17" imgW="1955800" imgH="228600" progId="Equation.DSMT4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238" y="4148138"/>
                        <a:ext cx="4346575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0186" name="Object 26"/>
          <p:cNvGraphicFramePr>
            <a:graphicFrameLocks noChangeAspect="1"/>
          </p:cNvGraphicFramePr>
          <p:nvPr/>
        </p:nvGraphicFramePr>
        <p:xfrm>
          <a:off x="757238" y="4940300"/>
          <a:ext cx="4545012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15" name="Equation" r:id="rId19" imgW="2044700" imgH="228600" progId="Equation.DSMT4">
                  <p:embed/>
                </p:oleObj>
              </mc:Choice>
              <mc:Fallback>
                <p:oleObj name="Equation" r:id="rId19" imgW="2044700" imgH="228600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238" y="4940300"/>
                        <a:ext cx="4545012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0187" name="Object 27"/>
          <p:cNvGraphicFramePr>
            <a:graphicFrameLocks noChangeAspect="1"/>
          </p:cNvGraphicFramePr>
          <p:nvPr/>
        </p:nvGraphicFramePr>
        <p:xfrm>
          <a:off x="757238" y="5588000"/>
          <a:ext cx="1071562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16" name="Equation" r:id="rId21" imgW="482391" imgH="228501" progId="Equation.DSMT4">
                  <p:embed/>
                </p:oleObj>
              </mc:Choice>
              <mc:Fallback>
                <p:oleObj name="Equation" r:id="rId21" imgW="482391" imgH="228501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238" y="5588000"/>
                        <a:ext cx="1071562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0188" name="AutoShape 28"/>
          <p:cNvSpPr>
            <a:spLocks/>
          </p:cNvSpPr>
          <p:nvPr/>
        </p:nvSpPr>
        <p:spPr bwMode="auto">
          <a:xfrm>
            <a:off x="468313" y="3644900"/>
            <a:ext cx="215900" cy="2232025"/>
          </a:xfrm>
          <a:prstGeom prst="leftBrace">
            <a:avLst>
              <a:gd name="adj1" fmla="val 86152"/>
              <a:gd name="adj2" fmla="val 50000"/>
            </a:avLst>
          </a:prstGeom>
          <a:noFill/>
          <a:ln w="381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zh-CN" altLang="en-US" sz="180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20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0"/>
                                        <p:tgtEl>
                                          <p:spTgt spid="220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220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220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220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220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0"/>
                                        <p:tgtEl>
                                          <p:spTgt spid="220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39" dur="2000"/>
                                        <p:tgtEl>
                                          <p:spTgt spid="220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18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7" name="Text Box 3"/>
          <p:cNvSpPr txBox="1">
            <a:spLocks noChangeArrowheads="1"/>
          </p:cNvSpPr>
          <p:nvPr/>
        </p:nvSpPr>
        <p:spPr bwMode="auto">
          <a:xfrm>
            <a:off x="506413" y="1368425"/>
            <a:ext cx="4075112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求图示电路中支路电流</a:t>
            </a:r>
            <a:r>
              <a:rPr lang="en-US" altLang="zh-CN" sz="2000" b="1" i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 b="1" baseline="-2500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000" b="1" i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 b="1" baseline="-2500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（各支路电压与电流采用关联参考方向）。    </a:t>
            </a:r>
          </a:p>
        </p:txBody>
      </p:sp>
      <p:sp>
        <p:nvSpPr>
          <p:cNvPr id="6147" name="Text Box 59"/>
          <p:cNvSpPr txBox="1">
            <a:spLocks noChangeArrowheads="1"/>
          </p:cNvSpPr>
          <p:nvPr/>
        </p:nvSpPr>
        <p:spPr bwMode="auto">
          <a:xfrm>
            <a:off x="2560638" y="274638"/>
            <a:ext cx="3775075" cy="519112"/>
          </a:xfrm>
          <a:prstGeom prst="rect">
            <a:avLst/>
          </a:prstGeom>
          <a:solidFill>
            <a:srgbClr val="CCFFFF"/>
          </a:solidFill>
          <a:ln>
            <a:noFill/>
          </a:ln>
          <a:effectLst>
            <a:prstShdw prst="shdw17" dist="17961" dir="2700000">
              <a:srgbClr val="7A9999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8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Wingdings 2" panose="05020102010507070707" pitchFamily="18" charset="2"/>
              </a:rPr>
              <a:t> </a:t>
            </a:r>
            <a:r>
              <a:rPr lang="en-US" altLang="zh-CN" sz="28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</a:t>
            </a:r>
            <a:r>
              <a:rPr lang="zh-CN" altLang="en-US" sz="28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问题的提出           </a:t>
            </a:r>
          </a:p>
        </p:txBody>
      </p:sp>
      <p:grpSp>
        <p:nvGrpSpPr>
          <p:cNvPr id="113773" name="Group 109"/>
          <p:cNvGrpSpPr>
            <a:grpSpLocks/>
          </p:cNvGrpSpPr>
          <p:nvPr/>
        </p:nvGrpSpPr>
        <p:grpSpPr bwMode="auto">
          <a:xfrm>
            <a:off x="4889500" y="809625"/>
            <a:ext cx="3952875" cy="4062413"/>
            <a:chOff x="3018" y="175"/>
            <a:chExt cx="2490" cy="2559"/>
          </a:xfrm>
        </p:grpSpPr>
        <p:sp>
          <p:nvSpPr>
            <p:cNvPr id="6155" name="Oval 75"/>
            <p:cNvSpPr>
              <a:spLocks noChangeArrowheads="1"/>
            </p:cNvSpPr>
            <p:nvPr/>
          </p:nvSpPr>
          <p:spPr bwMode="auto">
            <a:xfrm>
              <a:off x="4398" y="2219"/>
              <a:ext cx="315" cy="325"/>
            </a:xfrm>
            <a:prstGeom prst="ellipse">
              <a:avLst/>
            </a:prstGeom>
            <a:solidFill>
              <a:schemeClr val="accent1"/>
            </a:solidFill>
            <a:ln w="317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156" name="Line 61"/>
            <p:cNvSpPr>
              <a:spLocks noChangeShapeType="1"/>
            </p:cNvSpPr>
            <p:nvPr/>
          </p:nvSpPr>
          <p:spPr bwMode="auto">
            <a:xfrm>
              <a:off x="4201" y="482"/>
              <a:ext cx="0" cy="148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7" name="Line 62"/>
            <p:cNvSpPr>
              <a:spLocks noChangeShapeType="1"/>
            </p:cNvSpPr>
            <p:nvPr/>
          </p:nvSpPr>
          <p:spPr bwMode="auto">
            <a:xfrm>
              <a:off x="4201" y="482"/>
              <a:ext cx="867" cy="74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8" name="Line 63"/>
            <p:cNvSpPr>
              <a:spLocks noChangeShapeType="1"/>
            </p:cNvSpPr>
            <p:nvPr/>
          </p:nvSpPr>
          <p:spPr bwMode="auto">
            <a:xfrm>
              <a:off x="3333" y="1223"/>
              <a:ext cx="868" cy="7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9" name="Line 64"/>
            <p:cNvSpPr>
              <a:spLocks noChangeShapeType="1"/>
            </p:cNvSpPr>
            <p:nvPr/>
          </p:nvSpPr>
          <p:spPr bwMode="auto">
            <a:xfrm flipH="1">
              <a:off x="4201" y="1223"/>
              <a:ext cx="867" cy="7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60" name="Line 65"/>
            <p:cNvSpPr>
              <a:spLocks noChangeShapeType="1"/>
            </p:cNvSpPr>
            <p:nvPr/>
          </p:nvSpPr>
          <p:spPr bwMode="auto">
            <a:xfrm flipH="1">
              <a:off x="3333" y="482"/>
              <a:ext cx="868" cy="74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61" name="Freeform 66"/>
            <p:cNvSpPr>
              <a:spLocks/>
            </p:cNvSpPr>
            <p:nvPr/>
          </p:nvSpPr>
          <p:spPr bwMode="auto">
            <a:xfrm>
              <a:off x="3333" y="1223"/>
              <a:ext cx="1" cy="1161"/>
            </a:xfrm>
            <a:custGeom>
              <a:avLst/>
              <a:gdLst>
                <a:gd name="T0" fmla="*/ 0 w 1"/>
                <a:gd name="T1" fmla="*/ 0 h 1135"/>
                <a:gd name="T2" fmla="*/ 0 w 1"/>
                <a:gd name="T3" fmla="*/ 1300 h 1135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1135">
                  <a:moveTo>
                    <a:pt x="0" y="0"/>
                  </a:moveTo>
                  <a:lnTo>
                    <a:pt x="0" y="1135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62" name="Freeform 67"/>
            <p:cNvSpPr>
              <a:spLocks/>
            </p:cNvSpPr>
            <p:nvPr/>
          </p:nvSpPr>
          <p:spPr bwMode="auto">
            <a:xfrm>
              <a:off x="5068" y="1223"/>
              <a:ext cx="1" cy="1167"/>
            </a:xfrm>
            <a:custGeom>
              <a:avLst/>
              <a:gdLst>
                <a:gd name="T0" fmla="*/ 0 w 1"/>
                <a:gd name="T1" fmla="*/ 0 h 1141"/>
                <a:gd name="T2" fmla="*/ 0 w 1"/>
                <a:gd name="T3" fmla="*/ 1306 h 114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1" h="1141">
                  <a:moveTo>
                    <a:pt x="0" y="0"/>
                  </a:moveTo>
                  <a:lnTo>
                    <a:pt x="0" y="1141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63" name="Line 68"/>
            <p:cNvSpPr>
              <a:spLocks noChangeShapeType="1"/>
            </p:cNvSpPr>
            <p:nvPr/>
          </p:nvSpPr>
          <p:spPr bwMode="auto">
            <a:xfrm flipV="1">
              <a:off x="3340" y="2378"/>
              <a:ext cx="173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64" name="Rectangle 69"/>
            <p:cNvSpPr>
              <a:spLocks noChangeArrowheads="1"/>
            </p:cNvSpPr>
            <p:nvPr/>
          </p:nvSpPr>
          <p:spPr bwMode="auto">
            <a:xfrm>
              <a:off x="4132" y="1123"/>
              <a:ext cx="118" cy="280"/>
            </a:xfrm>
            <a:prstGeom prst="rect">
              <a:avLst/>
            </a:prstGeom>
            <a:solidFill>
              <a:schemeClr val="accent1"/>
            </a:solidFill>
            <a:ln w="3175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165" name="Rectangle 70"/>
            <p:cNvSpPr>
              <a:spLocks noChangeArrowheads="1"/>
            </p:cNvSpPr>
            <p:nvPr/>
          </p:nvSpPr>
          <p:spPr bwMode="auto">
            <a:xfrm rot="3007029">
              <a:off x="3696" y="717"/>
              <a:ext cx="101" cy="305"/>
            </a:xfrm>
            <a:prstGeom prst="rect">
              <a:avLst/>
            </a:prstGeom>
            <a:solidFill>
              <a:schemeClr val="accent1"/>
            </a:solidFill>
            <a:ln w="3175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166" name="Rectangle 71"/>
            <p:cNvSpPr>
              <a:spLocks noChangeArrowheads="1"/>
            </p:cNvSpPr>
            <p:nvPr/>
          </p:nvSpPr>
          <p:spPr bwMode="auto">
            <a:xfrm rot="-2950827">
              <a:off x="4575" y="697"/>
              <a:ext cx="103" cy="303"/>
            </a:xfrm>
            <a:prstGeom prst="rect">
              <a:avLst/>
            </a:prstGeom>
            <a:solidFill>
              <a:schemeClr val="accent1"/>
            </a:solidFill>
            <a:ln w="3175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167" name="Rectangle 72"/>
            <p:cNvSpPr>
              <a:spLocks noChangeArrowheads="1"/>
            </p:cNvSpPr>
            <p:nvPr/>
          </p:nvSpPr>
          <p:spPr bwMode="auto">
            <a:xfrm rot="3007029">
              <a:off x="4584" y="1453"/>
              <a:ext cx="100" cy="305"/>
            </a:xfrm>
            <a:prstGeom prst="rect">
              <a:avLst/>
            </a:prstGeom>
            <a:solidFill>
              <a:schemeClr val="accent1"/>
            </a:solidFill>
            <a:ln w="3175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168" name="Rectangle 73"/>
            <p:cNvSpPr>
              <a:spLocks noChangeArrowheads="1"/>
            </p:cNvSpPr>
            <p:nvPr/>
          </p:nvSpPr>
          <p:spPr bwMode="auto">
            <a:xfrm rot="-2950827">
              <a:off x="3707" y="1447"/>
              <a:ext cx="103" cy="302"/>
            </a:xfrm>
            <a:prstGeom prst="rect">
              <a:avLst/>
            </a:prstGeom>
            <a:solidFill>
              <a:schemeClr val="accent1"/>
            </a:solidFill>
            <a:ln w="3175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169" name="Rectangle 74"/>
            <p:cNvSpPr>
              <a:spLocks noChangeArrowheads="1"/>
            </p:cNvSpPr>
            <p:nvPr/>
          </p:nvSpPr>
          <p:spPr bwMode="auto">
            <a:xfrm rot="5400000">
              <a:off x="3728" y="2224"/>
              <a:ext cx="110" cy="300"/>
            </a:xfrm>
            <a:prstGeom prst="rect">
              <a:avLst/>
            </a:prstGeom>
            <a:solidFill>
              <a:schemeClr val="accent1"/>
            </a:solidFill>
            <a:ln w="3175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en-US" sz="1800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170" name="Text Box 76"/>
            <p:cNvSpPr txBox="1">
              <a:spLocks noChangeArrowheads="1"/>
            </p:cNvSpPr>
            <p:nvPr/>
          </p:nvSpPr>
          <p:spPr bwMode="auto">
            <a:xfrm>
              <a:off x="3419" y="1568"/>
              <a:ext cx="33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1800" b="1" i="1">
                  <a:latin typeface="幼圆" panose="02010509060101010101" pitchFamily="49" charset="-122"/>
                  <a:ea typeface="幼圆" panose="02010509060101010101" pitchFamily="49" charset="-122"/>
                </a:rPr>
                <a:t>R</a:t>
              </a:r>
              <a:r>
                <a:rPr lang="en-US" altLang="zh-CN" sz="1800" b="1" baseline="-25000">
                  <a:latin typeface="幼圆" panose="02010509060101010101" pitchFamily="49" charset="-122"/>
                  <a:ea typeface="幼圆" panose="02010509060101010101" pitchFamily="49" charset="-122"/>
                </a:rPr>
                <a:t>1</a:t>
              </a:r>
              <a:endParaRPr lang="en-US" altLang="zh-CN" sz="1800" b="1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171" name="Text Box 77"/>
            <p:cNvSpPr txBox="1">
              <a:spLocks noChangeArrowheads="1"/>
            </p:cNvSpPr>
            <p:nvPr/>
          </p:nvSpPr>
          <p:spPr bwMode="auto">
            <a:xfrm>
              <a:off x="3399" y="586"/>
              <a:ext cx="33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1800" b="1" i="1">
                  <a:latin typeface="幼圆" panose="02010509060101010101" pitchFamily="49" charset="-122"/>
                  <a:ea typeface="幼圆" panose="02010509060101010101" pitchFamily="49" charset="-122"/>
                </a:rPr>
                <a:t>R</a:t>
              </a:r>
              <a:r>
                <a:rPr lang="en-US" altLang="zh-CN" sz="1800" b="1" baseline="-25000">
                  <a:latin typeface="幼圆" panose="02010509060101010101" pitchFamily="49" charset="-122"/>
                  <a:ea typeface="幼圆" panose="02010509060101010101" pitchFamily="49" charset="-122"/>
                </a:rPr>
                <a:t>2</a:t>
              </a:r>
              <a:endParaRPr lang="en-US" altLang="zh-CN" sz="1800" b="1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172" name="Text Box 78"/>
            <p:cNvSpPr txBox="1">
              <a:spLocks noChangeArrowheads="1"/>
            </p:cNvSpPr>
            <p:nvPr/>
          </p:nvSpPr>
          <p:spPr bwMode="auto">
            <a:xfrm>
              <a:off x="4263" y="1120"/>
              <a:ext cx="33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1800" b="1" i="1">
                  <a:latin typeface="幼圆" panose="02010509060101010101" pitchFamily="49" charset="-122"/>
                  <a:ea typeface="幼圆" panose="02010509060101010101" pitchFamily="49" charset="-122"/>
                </a:rPr>
                <a:t>R</a:t>
              </a:r>
              <a:r>
                <a:rPr lang="en-US" altLang="zh-CN" sz="1800" b="1" baseline="-25000">
                  <a:latin typeface="幼圆" panose="02010509060101010101" pitchFamily="49" charset="-122"/>
                  <a:ea typeface="幼圆" panose="02010509060101010101" pitchFamily="49" charset="-122"/>
                </a:rPr>
                <a:t>3</a:t>
              </a:r>
              <a:endParaRPr lang="en-US" altLang="zh-CN" sz="1800" b="1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173" name="Text Box 79"/>
            <p:cNvSpPr txBox="1">
              <a:spLocks noChangeArrowheads="1"/>
            </p:cNvSpPr>
            <p:nvPr/>
          </p:nvSpPr>
          <p:spPr bwMode="auto">
            <a:xfrm>
              <a:off x="4654" y="574"/>
              <a:ext cx="33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1800" b="1" i="1">
                  <a:latin typeface="幼圆" panose="02010509060101010101" pitchFamily="49" charset="-122"/>
                  <a:ea typeface="幼圆" panose="02010509060101010101" pitchFamily="49" charset="-122"/>
                </a:rPr>
                <a:t>R</a:t>
              </a:r>
              <a:r>
                <a:rPr lang="en-US" altLang="zh-CN" sz="1800" b="1" baseline="-25000">
                  <a:latin typeface="幼圆" panose="02010509060101010101" pitchFamily="49" charset="-122"/>
                  <a:ea typeface="幼圆" panose="02010509060101010101" pitchFamily="49" charset="-122"/>
                </a:rPr>
                <a:t>4</a:t>
              </a:r>
              <a:endParaRPr lang="en-US" altLang="zh-CN" sz="1800" b="1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174" name="Text Box 80"/>
            <p:cNvSpPr txBox="1">
              <a:spLocks noChangeArrowheads="1"/>
            </p:cNvSpPr>
            <p:nvPr/>
          </p:nvSpPr>
          <p:spPr bwMode="auto">
            <a:xfrm>
              <a:off x="4385" y="1703"/>
              <a:ext cx="33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1800" b="1" i="1">
                  <a:latin typeface="幼圆" panose="02010509060101010101" pitchFamily="49" charset="-122"/>
                  <a:ea typeface="幼圆" panose="02010509060101010101" pitchFamily="49" charset="-122"/>
                </a:rPr>
                <a:t>R</a:t>
              </a:r>
              <a:r>
                <a:rPr lang="en-US" altLang="zh-CN" sz="1800" b="1" baseline="-25000">
                  <a:latin typeface="幼圆" panose="02010509060101010101" pitchFamily="49" charset="-122"/>
                  <a:ea typeface="幼圆" panose="02010509060101010101" pitchFamily="49" charset="-122"/>
                </a:rPr>
                <a:t>5</a:t>
              </a:r>
              <a:endParaRPr lang="en-US" altLang="zh-CN" sz="1800" b="1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175" name="Text Box 81"/>
            <p:cNvSpPr txBox="1">
              <a:spLocks noChangeArrowheads="1"/>
            </p:cNvSpPr>
            <p:nvPr/>
          </p:nvSpPr>
          <p:spPr bwMode="auto">
            <a:xfrm>
              <a:off x="3616" y="2433"/>
              <a:ext cx="33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1800" b="1" i="1">
                  <a:latin typeface="幼圆" panose="02010509060101010101" pitchFamily="49" charset="-122"/>
                  <a:ea typeface="幼圆" panose="02010509060101010101" pitchFamily="49" charset="-122"/>
                </a:rPr>
                <a:t>R</a:t>
              </a:r>
              <a:r>
                <a:rPr lang="en-US" altLang="zh-CN" sz="1800" b="1" baseline="-25000">
                  <a:latin typeface="幼圆" panose="02010509060101010101" pitchFamily="49" charset="-122"/>
                  <a:ea typeface="幼圆" panose="02010509060101010101" pitchFamily="49" charset="-122"/>
                </a:rPr>
                <a:t>6</a:t>
              </a:r>
              <a:endParaRPr lang="en-US" altLang="zh-CN" sz="1800" b="1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176" name="Line 82"/>
            <p:cNvSpPr>
              <a:spLocks noChangeShapeType="1"/>
            </p:cNvSpPr>
            <p:nvPr/>
          </p:nvSpPr>
          <p:spPr bwMode="auto">
            <a:xfrm flipV="1">
              <a:off x="3250" y="903"/>
              <a:ext cx="249" cy="23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77" name="Line 83"/>
            <p:cNvSpPr>
              <a:spLocks noChangeShapeType="1"/>
            </p:cNvSpPr>
            <p:nvPr/>
          </p:nvSpPr>
          <p:spPr bwMode="auto">
            <a:xfrm flipV="1">
              <a:off x="4669" y="1517"/>
              <a:ext cx="249" cy="23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78" name="Line 84"/>
            <p:cNvSpPr>
              <a:spLocks noChangeShapeType="1"/>
            </p:cNvSpPr>
            <p:nvPr/>
          </p:nvSpPr>
          <p:spPr bwMode="auto">
            <a:xfrm rot="5400000" flipV="1">
              <a:off x="3836" y="1754"/>
              <a:ext cx="233" cy="24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79" name="Line 85"/>
            <p:cNvSpPr>
              <a:spLocks noChangeShapeType="1"/>
            </p:cNvSpPr>
            <p:nvPr/>
          </p:nvSpPr>
          <p:spPr bwMode="auto">
            <a:xfrm rot="5400000" flipV="1">
              <a:off x="4888" y="931"/>
              <a:ext cx="232" cy="24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80" name="Line 86"/>
            <p:cNvSpPr>
              <a:spLocks noChangeShapeType="1"/>
            </p:cNvSpPr>
            <p:nvPr/>
          </p:nvSpPr>
          <p:spPr bwMode="auto">
            <a:xfrm rot="8093792" flipV="1">
              <a:off x="3995" y="735"/>
              <a:ext cx="232" cy="24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81" name="Line 87"/>
            <p:cNvSpPr>
              <a:spLocks noChangeShapeType="1"/>
            </p:cNvSpPr>
            <p:nvPr/>
          </p:nvSpPr>
          <p:spPr bwMode="auto">
            <a:xfrm rot="8219172" flipV="1">
              <a:off x="5036" y="2089"/>
              <a:ext cx="235" cy="23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82" name="Text Box 88"/>
            <p:cNvSpPr txBox="1">
              <a:spLocks noChangeArrowheads="1"/>
            </p:cNvSpPr>
            <p:nvPr/>
          </p:nvSpPr>
          <p:spPr bwMode="auto">
            <a:xfrm>
              <a:off x="4089" y="2360"/>
              <a:ext cx="30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1800" b="1">
                  <a:latin typeface="幼圆" panose="02010509060101010101" pitchFamily="49" charset="-122"/>
                  <a:ea typeface="幼圆" panose="02010509060101010101" pitchFamily="49" charset="-122"/>
                </a:rPr>
                <a:t>+</a:t>
              </a:r>
            </a:p>
          </p:txBody>
        </p:sp>
        <p:sp>
          <p:nvSpPr>
            <p:cNvPr id="6183" name="Text Box 89"/>
            <p:cNvSpPr txBox="1">
              <a:spLocks noChangeArrowheads="1"/>
            </p:cNvSpPr>
            <p:nvPr/>
          </p:nvSpPr>
          <p:spPr bwMode="auto">
            <a:xfrm>
              <a:off x="4766" y="2378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1800" b="1">
                  <a:latin typeface="幼圆" panose="02010509060101010101" pitchFamily="49" charset="-122"/>
                  <a:ea typeface="幼圆" panose="02010509060101010101" pitchFamily="49" charset="-122"/>
                </a:rPr>
                <a:t>–</a:t>
              </a:r>
            </a:p>
          </p:txBody>
        </p:sp>
        <p:sp>
          <p:nvSpPr>
            <p:cNvPr id="6184" name="Text Box 90"/>
            <p:cNvSpPr txBox="1">
              <a:spLocks noChangeArrowheads="1"/>
            </p:cNvSpPr>
            <p:nvPr/>
          </p:nvSpPr>
          <p:spPr bwMode="auto">
            <a:xfrm>
              <a:off x="3071" y="746"/>
              <a:ext cx="33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1800" b="1" i="1">
                  <a:latin typeface="幼圆" panose="02010509060101010101" pitchFamily="49" charset="-122"/>
                  <a:ea typeface="幼圆" panose="02010509060101010101" pitchFamily="49" charset="-122"/>
                </a:rPr>
                <a:t>i</a:t>
              </a:r>
              <a:r>
                <a:rPr lang="en-US" altLang="zh-CN" sz="1800" b="1" baseline="-25000">
                  <a:latin typeface="幼圆" panose="02010509060101010101" pitchFamily="49" charset="-122"/>
                  <a:ea typeface="幼圆" panose="02010509060101010101" pitchFamily="49" charset="-122"/>
                </a:rPr>
                <a:t>2</a:t>
              </a:r>
              <a:endParaRPr lang="en-US" altLang="zh-CN" sz="1800" b="1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185" name="Text Box 91"/>
            <p:cNvSpPr txBox="1">
              <a:spLocks noChangeArrowheads="1"/>
            </p:cNvSpPr>
            <p:nvPr/>
          </p:nvSpPr>
          <p:spPr bwMode="auto">
            <a:xfrm>
              <a:off x="3859" y="795"/>
              <a:ext cx="33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1800" b="1" i="1">
                  <a:latin typeface="幼圆" panose="02010509060101010101" pitchFamily="49" charset="-122"/>
                  <a:ea typeface="幼圆" panose="02010509060101010101" pitchFamily="49" charset="-122"/>
                </a:rPr>
                <a:t>i</a:t>
              </a:r>
              <a:r>
                <a:rPr lang="en-US" altLang="zh-CN" sz="1800" b="1" baseline="-25000">
                  <a:latin typeface="幼圆" panose="02010509060101010101" pitchFamily="49" charset="-122"/>
                  <a:ea typeface="幼圆" panose="02010509060101010101" pitchFamily="49" charset="-122"/>
                </a:rPr>
                <a:t>3</a:t>
              </a:r>
              <a:endParaRPr lang="en-US" altLang="zh-CN" sz="1800" b="1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186" name="Text Box 92"/>
            <p:cNvSpPr txBox="1">
              <a:spLocks noChangeArrowheads="1"/>
            </p:cNvSpPr>
            <p:nvPr/>
          </p:nvSpPr>
          <p:spPr bwMode="auto">
            <a:xfrm>
              <a:off x="4950" y="807"/>
              <a:ext cx="335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1800" b="1" i="1">
                  <a:latin typeface="幼圆" panose="02010509060101010101" pitchFamily="49" charset="-122"/>
                  <a:ea typeface="幼圆" panose="02010509060101010101" pitchFamily="49" charset="-122"/>
                </a:rPr>
                <a:t>i</a:t>
              </a:r>
              <a:r>
                <a:rPr lang="en-US" altLang="zh-CN" sz="1800" b="1" baseline="-25000">
                  <a:latin typeface="幼圆" panose="02010509060101010101" pitchFamily="49" charset="-122"/>
                  <a:ea typeface="幼圆" panose="02010509060101010101" pitchFamily="49" charset="-122"/>
                </a:rPr>
                <a:t>4</a:t>
              </a:r>
              <a:endParaRPr lang="en-US" altLang="zh-CN" sz="1800" b="1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187" name="Text Box 93"/>
            <p:cNvSpPr txBox="1">
              <a:spLocks noChangeArrowheads="1"/>
            </p:cNvSpPr>
            <p:nvPr/>
          </p:nvSpPr>
          <p:spPr bwMode="auto">
            <a:xfrm>
              <a:off x="3695" y="1801"/>
              <a:ext cx="33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1800" b="1" i="1">
                  <a:latin typeface="幼圆" panose="02010509060101010101" pitchFamily="49" charset="-122"/>
                  <a:ea typeface="幼圆" panose="02010509060101010101" pitchFamily="49" charset="-122"/>
                </a:rPr>
                <a:t>i</a:t>
              </a:r>
              <a:r>
                <a:rPr lang="en-US" altLang="zh-CN" sz="1800" b="1" baseline="-25000">
                  <a:latin typeface="幼圆" panose="02010509060101010101" pitchFamily="49" charset="-122"/>
                  <a:ea typeface="幼圆" panose="02010509060101010101" pitchFamily="49" charset="-122"/>
                </a:rPr>
                <a:t>1</a:t>
              </a:r>
              <a:endParaRPr lang="en-US" altLang="zh-CN" sz="1800" b="1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188" name="Text Box 94"/>
            <p:cNvSpPr txBox="1">
              <a:spLocks noChangeArrowheads="1"/>
            </p:cNvSpPr>
            <p:nvPr/>
          </p:nvSpPr>
          <p:spPr bwMode="auto">
            <a:xfrm>
              <a:off x="4772" y="1562"/>
              <a:ext cx="33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1800" b="1" i="1">
                  <a:latin typeface="幼圆" panose="02010509060101010101" pitchFamily="49" charset="-122"/>
                  <a:ea typeface="幼圆" panose="02010509060101010101" pitchFamily="49" charset="-122"/>
                </a:rPr>
                <a:t>i</a:t>
              </a:r>
              <a:r>
                <a:rPr lang="en-US" altLang="zh-CN" sz="1800" b="1" baseline="-25000">
                  <a:latin typeface="幼圆" panose="02010509060101010101" pitchFamily="49" charset="-122"/>
                  <a:ea typeface="幼圆" panose="02010509060101010101" pitchFamily="49" charset="-122"/>
                </a:rPr>
                <a:t>5</a:t>
              </a:r>
              <a:endParaRPr lang="en-US" altLang="zh-CN" sz="1800" b="1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189" name="Text Box 95"/>
            <p:cNvSpPr txBox="1">
              <a:spLocks noChangeArrowheads="1"/>
            </p:cNvSpPr>
            <p:nvPr/>
          </p:nvSpPr>
          <p:spPr bwMode="auto">
            <a:xfrm>
              <a:off x="5173" y="2047"/>
              <a:ext cx="33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1800" b="1" i="1">
                  <a:latin typeface="幼圆" panose="02010509060101010101" pitchFamily="49" charset="-122"/>
                  <a:ea typeface="幼圆" panose="02010509060101010101" pitchFamily="49" charset="-122"/>
                </a:rPr>
                <a:t>i</a:t>
              </a:r>
              <a:r>
                <a:rPr lang="en-US" altLang="zh-CN" sz="1800" b="1" baseline="-25000">
                  <a:latin typeface="幼圆" panose="02010509060101010101" pitchFamily="49" charset="-122"/>
                  <a:ea typeface="幼圆" panose="02010509060101010101" pitchFamily="49" charset="-122"/>
                </a:rPr>
                <a:t>6</a:t>
              </a:r>
              <a:endParaRPr lang="en-US" altLang="zh-CN" sz="1800" b="1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6190" name="Text Box 96"/>
            <p:cNvSpPr txBox="1">
              <a:spLocks noChangeArrowheads="1"/>
            </p:cNvSpPr>
            <p:nvPr/>
          </p:nvSpPr>
          <p:spPr bwMode="auto">
            <a:xfrm>
              <a:off x="4411" y="2446"/>
              <a:ext cx="33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zh-CN" sz="1800" b="1" i="1">
                  <a:latin typeface="幼圆" panose="02010509060101010101" pitchFamily="49" charset="-122"/>
                  <a:ea typeface="幼圆" panose="02010509060101010101" pitchFamily="49" charset="-122"/>
                </a:rPr>
                <a:t>u</a:t>
              </a:r>
              <a:r>
                <a:rPr lang="en-US" altLang="zh-CN" sz="1800" b="1" baseline="-25000">
                  <a:latin typeface="幼圆" panose="02010509060101010101" pitchFamily="49" charset="-122"/>
                  <a:ea typeface="幼圆" panose="02010509060101010101" pitchFamily="49" charset="-122"/>
                </a:rPr>
                <a:t>S</a:t>
              </a:r>
              <a:endParaRPr lang="en-US" altLang="zh-CN" sz="1800" b="1"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grpSp>
          <p:nvGrpSpPr>
            <p:cNvPr id="6191" name="Group 97"/>
            <p:cNvGrpSpPr>
              <a:grpSpLocks/>
            </p:cNvGrpSpPr>
            <p:nvPr/>
          </p:nvGrpSpPr>
          <p:grpSpPr bwMode="auto">
            <a:xfrm>
              <a:off x="3018" y="1096"/>
              <a:ext cx="250" cy="288"/>
              <a:chOff x="2316" y="2388"/>
              <a:chExt cx="228" cy="282"/>
            </a:xfrm>
          </p:grpSpPr>
          <p:sp>
            <p:nvSpPr>
              <p:cNvPr id="6201" name="Text Box 98"/>
              <p:cNvSpPr txBox="1">
                <a:spLocks noChangeArrowheads="1"/>
              </p:cNvSpPr>
              <p:nvPr/>
            </p:nvSpPr>
            <p:spPr bwMode="auto">
              <a:xfrm>
                <a:off x="2316" y="2388"/>
                <a:ext cx="228" cy="2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zh-CN" sz="1800" b="1">
                    <a:latin typeface="幼圆" panose="02010509060101010101" pitchFamily="49" charset="-122"/>
                    <a:ea typeface="幼圆" panose="02010509060101010101" pitchFamily="49" charset="-122"/>
                  </a:rPr>
                  <a:t>1</a:t>
                </a:r>
              </a:p>
            </p:txBody>
          </p:sp>
          <p:sp>
            <p:nvSpPr>
              <p:cNvPr id="6202" name="Oval 99"/>
              <p:cNvSpPr>
                <a:spLocks noChangeArrowheads="1"/>
              </p:cNvSpPr>
              <p:nvPr/>
            </p:nvSpPr>
            <p:spPr bwMode="auto">
              <a:xfrm>
                <a:off x="2328" y="2436"/>
                <a:ext cx="180" cy="192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6192" name="Group 100"/>
            <p:cNvGrpSpPr>
              <a:grpSpLocks/>
            </p:cNvGrpSpPr>
            <p:nvPr/>
          </p:nvGrpSpPr>
          <p:grpSpPr bwMode="auto">
            <a:xfrm>
              <a:off x="4095" y="175"/>
              <a:ext cx="250" cy="288"/>
              <a:chOff x="2748" y="2460"/>
              <a:chExt cx="228" cy="282"/>
            </a:xfrm>
          </p:grpSpPr>
          <p:sp>
            <p:nvSpPr>
              <p:cNvPr id="6199" name="Text Box 101"/>
              <p:cNvSpPr txBox="1">
                <a:spLocks noChangeArrowheads="1"/>
              </p:cNvSpPr>
              <p:nvPr/>
            </p:nvSpPr>
            <p:spPr bwMode="auto">
              <a:xfrm>
                <a:off x="2748" y="2460"/>
                <a:ext cx="228" cy="2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zh-CN" sz="1800" b="1">
                    <a:latin typeface="幼圆" panose="02010509060101010101" pitchFamily="49" charset="-122"/>
                    <a:ea typeface="幼圆" panose="02010509060101010101" pitchFamily="49" charset="-122"/>
                  </a:rPr>
                  <a:t>2</a:t>
                </a:r>
              </a:p>
            </p:txBody>
          </p:sp>
          <p:sp>
            <p:nvSpPr>
              <p:cNvPr id="6200" name="Oval 102"/>
              <p:cNvSpPr>
                <a:spLocks noChangeArrowheads="1"/>
              </p:cNvSpPr>
              <p:nvPr/>
            </p:nvSpPr>
            <p:spPr bwMode="auto">
              <a:xfrm>
                <a:off x="2760" y="2520"/>
                <a:ext cx="180" cy="192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6193" name="Group 103"/>
            <p:cNvGrpSpPr>
              <a:grpSpLocks/>
            </p:cNvGrpSpPr>
            <p:nvPr/>
          </p:nvGrpSpPr>
          <p:grpSpPr bwMode="auto">
            <a:xfrm>
              <a:off x="5134" y="1108"/>
              <a:ext cx="249" cy="288"/>
              <a:chOff x="2748" y="2460"/>
              <a:chExt cx="228" cy="282"/>
            </a:xfrm>
          </p:grpSpPr>
          <p:sp>
            <p:nvSpPr>
              <p:cNvPr id="6197" name="Text Box 104"/>
              <p:cNvSpPr txBox="1">
                <a:spLocks noChangeArrowheads="1"/>
              </p:cNvSpPr>
              <p:nvPr/>
            </p:nvSpPr>
            <p:spPr bwMode="auto">
              <a:xfrm>
                <a:off x="2748" y="2460"/>
                <a:ext cx="228" cy="2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zh-CN" sz="1800" b="1">
                    <a:latin typeface="幼圆" panose="02010509060101010101" pitchFamily="49" charset="-122"/>
                    <a:ea typeface="幼圆" panose="02010509060101010101" pitchFamily="49" charset="-122"/>
                  </a:rPr>
                  <a:t>3</a:t>
                </a:r>
              </a:p>
            </p:txBody>
          </p:sp>
          <p:sp>
            <p:nvSpPr>
              <p:cNvPr id="6198" name="Oval 105"/>
              <p:cNvSpPr>
                <a:spLocks noChangeArrowheads="1"/>
              </p:cNvSpPr>
              <p:nvPr/>
            </p:nvSpPr>
            <p:spPr bwMode="auto">
              <a:xfrm>
                <a:off x="2760" y="2520"/>
                <a:ext cx="180" cy="192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6194" name="Group 106"/>
            <p:cNvGrpSpPr>
              <a:grpSpLocks/>
            </p:cNvGrpSpPr>
            <p:nvPr/>
          </p:nvGrpSpPr>
          <p:grpSpPr bwMode="auto">
            <a:xfrm>
              <a:off x="4214" y="1881"/>
              <a:ext cx="249" cy="288"/>
              <a:chOff x="2748" y="2460"/>
              <a:chExt cx="228" cy="282"/>
            </a:xfrm>
          </p:grpSpPr>
          <p:sp>
            <p:nvSpPr>
              <p:cNvPr id="6195" name="Text Box 107"/>
              <p:cNvSpPr txBox="1">
                <a:spLocks noChangeArrowheads="1"/>
              </p:cNvSpPr>
              <p:nvPr/>
            </p:nvSpPr>
            <p:spPr bwMode="auto">
              <a:xfrm>
                <a:off x="2748" y="2460"/>
                <a:ext cx="228" cy="2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altLang="zh-CN" sz="1800" b="1">
                    <a:latin typeface="幼圆" panose="02010509060101010101" pitchFamily="49" charset="-122"/>
                    <a:ea typeface="幼圆" panose="02010509060101010101" pitchFamily="49" charset="-122"/>
                  </a:rPr>
                  <a:t>4</a:t>
                </a:r>
              </a:p>
            </p:txBody>
          </p:sp>
          <p:sp>
            <p:nvSpPr>
              <p:cNvPr id="6196" name="Oval 108"/>
              <p:cNvSpPr>
                <a:spLocks noChangeArrowheads="1"/>
              </p:cNvSpPr>
              <p:nvPr/>
            </p:nvSpPr>
            <p:spPr bwMode="auto">
              <a:xfrm>
                <a:off x="2760" y="2520"/>
                <a:ext cx="180" cy="192"/>
              </a:xfrm>
              <a:prstGeom prst="ellips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</p:grpSp>
      <p:sp>
        <p:nvSpPr>
          <p:cNvPr id="113775" name="Text Box 111"/>
          <p:cNvSpPr txBox="1">
            <a:spLocks noChangeArrowheads="1"/>
          </p:cNvSpPr>
          <p:nvPr/>
        </p:nvSpPr>
        <p:spPr bwMode="auto">
          <a:xfrm>
            <a:off x="406005" y="2380762"/>
            <a:ext cx="4076700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rgbClr val="66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可用支路电流法求解电路（</a:t>
            </a:r>
            <a:r>
              <a:rPr lang="en-US" altLang="zh-CN" sz="2000" b="1" dirty="0">
                <a:solidFill>
                  <a:srgbClr val="66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n-1</a:t>
            </a:r>
            <a:r>
              <a:rPr lang="zh-CN" altLang="en-US" sz="2000" b="1" dirty="0">
                <a:solidFill>
                  <a:srgbClr val="66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000" b="1" dirty="0">
                <a:solidFill>
                  <a:srgbClr val="66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KCL</a:t>
            </a:r>
            <a:r>
              <a:rPr lang="zh-CN" altLang="en-US" sz="2000" b="1" dirty="0">
                <a:solidFill>
                  <a:srgbClr val="66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方程，</a:t>
            </a:r>
            <a:r>
              <a:rPr lang="en-US" altLang="zh-CN" sz="2000" b="1" dirty="0">
                <a:solidFill>
                  <a:srgbClr val="66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b-n+1</a:t>
            </a:r>
            <a:r>
              <a:rPr lang="zh-CN" altLang="en-US" sz="2000" b="1" dirty="0">
                <a:solidFill>
                  <a:srgbClr val="66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2000" b="1" dirty="0">
                <a:solidFill>
                  <a:srgbClr val="66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KVL</a:t>
            </a:r>
            <a:r>
              <a:rPr lang="zh-CN" altLang="en-US" sz="2000" b="1" dirty="0">
                <a:solidFill>
                  <a:srgbClr val="66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方程，共</a:t>
            </a:r>
            <a:r>
              <a:rPr lang="en-US" altLang="zh-CN" sz="2000" b="1" dirty="0">
                <a:solidFill>
                  <a:srgbClr val="66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b="1" dirty="0">
                <a:solidFill>
                  <a:srgbClr val="66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个方程）。</a:t>
            </a:r>
            <a:endParaRPr lang="en-US" altLang="zh-CN" sz="2000" b="1" dirty="0">
              <a:solidFill>
                <a:srgbClr val="6666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endParaRPr lang="en-US" altLang="zh-CN" sz="2000" b="1" dirty="0">
              <a:solidFill>
                <a:srgbClr val="6666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0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b+b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=2b (2b 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</a:p>
        </p:txBody>
      </p:sp>
      <p:sp>
        <p:nvSpPr>
          <p:cNvPr id="113776" name="Text Box 112"/>
          <p:cNvSpPr txBox="1">
            <a:spLocks noChangeArrowheads="1"/>
          </p:cNvSpPr>
          <p:nvPr/>
        </p:nvSpPr>
        <p:spPr bwMode="auto">
          <a:xfrm>
            <a:off x="461169" y="4086335"/>
            <a:ext cx="1731963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问题：      </a:t>
            </a:r>
          </a:p>
        </p:txBody>
      </p:sp>
      <p:sp>
        <p:nvSpPr>
          <p:cNvPr id="113777" name="Rectangle 113"/>
          <p:cNvSpPr>
            <a:spLocks noChangeArrowheads="1"/>
          </p:cNvSpPr>
          <p:nvPr/>
        </p:nvSpPr>
        <p:spPr bwMode="auto">
          <a:xfrm>
            <a:off x="1336675" y="4094163"/>
            <a:ext cx="469231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方程数相对较多（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n=4,b=6,6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个方程）</a:t>
            </a:r>
          </a:p>
        </p:txBody>
      </p:sp>
      <p:sp>
        <p:nvSpPr>
          <p:cNvPr id="113778" name="Rectangle 114"/>
          <p:cNvSpPr>
            <a:spLocks noChangeArrowheads="1"/>
          </p:cNvSpPr>
          <p:nvPr/>
        </p:nvSpPr>
        <p:spPr bwMode="auto">
          <a:xfrm>
            <a:off x="1350963" y="4664075"/>
            <a:ext cx="276542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复杂电路难以手工计算</a:t>
            </a:r>
          </a:p>
        </p:txBody>
      </p:sp>
      <p:sp>
        <p:nvSpPr>
          <p:cNvPr id="113779" name="Rectangle 115"/>
          <p:cNvSpPr>
            <a:spLocks noChangeArrowheads="1"/>
          </p:cNvSpPr>
          <p:nvPr/>
        </p:nvSpPr>
        <p:spPr bwMode="auto">
          <a:xfrm>
            <a:off x="1336675" y="5273675"/>
            <a:ext cx="513397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计算机的存储能力与计算能力要求高           </a:t>
            </a:r>
          </a:p>
        </p:txBody>
      </p:sp>
      <p:sp>
        <p:nvSpPr>
          <p:cNvPr id="113781" name="Text Box 117"/>
          <p:cNvSpPr txBox="1">
            <a:spLocks noChangeArrowheads="1"/>
          </p:cNvSpPr>
          <p:nvPr/>
        </p:nvSpPr>
        <p:spPr bwMode="auto">
          <a:xfrm>
            <a:off x="539750" y="5959475"/>
            <a:ext cx="6424613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有必要寻找减少列写方程数量的方法 。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3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3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3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3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3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3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3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3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7" grpId="0"/>
      <p:bldP spid="113775" grpId="0"/>
      <p:bldP spid="113776" grpId="0"/>
      <p:bldP spid="113777" grpId="0"/>
      <p:bldP spid="113778" grpId="0"/>
      <p:bldP spid="113779" grpId="0"/>
      <p:bldP spid="11378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0DE7F9B3-2696-470B-A770-E495BC8CEBA6}" type="datetime1">
              <a:rPr lang="zh-CN" altLang="en-US"/>
              <a:pPr>
                <a:defRPr/>
              </a:pPr>
              <a:t>2021/3/15</a:t>
            </a:fld>
            <a:endParaRPr lang="en-US" altLang="zh-CN"/>
          </a:p>
        </p:txBody>
      </p:sp>
      <p:sp>
        <p:nvSpPr>
          <p:cNvPr id="2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2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B9BCA3-48CB-4D9C-B1EA-8BCB57454C9F}" type="slidenum">
              <a:rPr lang="en-US" altLang="zh-CN"/>
              <a:pPr>
                <a:defRPr/>
              </a:pPr>
              <a:t>30</a:t>
            </a:fld>
            <a:endParaRPr lang="en-US" altLang="zh-CN"/>
          </a:p>
        </p:txBody>
      </p:sp>
      <p:sp>
        <p:nvSpPr>
          <p:cNvPr id="34821" name="Rectangle 14"/>
          <p:cNvSpPr>
            <a:spLocks noChangeArrowheads="1"/>
          </p:cNvSpPr>
          <p:nvPr/>
        </p:nvSpPr>
        <p:spPr bwMode="auto">
          <a:xfrm>
            <a:off x="323850" y="606425"/>
            <a:ext cx="49387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CC3300"/>
                </a:solidFill>
                <a:ea typeface="隶书" panose="02010509060101010101" pitchFamily="49" charset="-122"/>
              </a:rPr>
              <a:t>例</a:t>
            </a:r>
            <a:r>
              <a:rPr lang="en-US" altLang="zh-CN" sz="2800">
                <a:solidFill>
                  <a:srgbClr val="CC3300"/>
                </a:solidFill>
                <a:ea typeface="隶书" panose="02010509060101010101" pitchFamily="49" charset="-122"/>
              </a:rPr>
              <a:t>4</a:t>
            </a:r>
            <a:r>
              <a:rPr lang="zh-CN" altLang="en-US" sz="2800">
                <a:solidFill>
                  <a:srgbClr val="CC3300"/>
                </a:solidFill>
                <a:ea typeface="隶书" panose="02010509060101010101" pitchFamily="49" charset="-122"/>
              </a:rPr>
              <a:t>：</a:t>
            </a:r>
            <a:r>
              <a:rPr lang="en-US" altLang="zh-CN" sz="2800">
                <a:solidFill>
                  <a:srgbClr val="CC3300"/>
                </a:solidFill>
                <a:ea typeface="隶书" panose="02010509060101010101" pitchFamily="49" charset="-122"/>
              </a:rPr>
              <a:t>Obtain the mesh equations.</a:t>
            </a:r>
          </a:p>
        </p:txBody>
      </p:sp>
      <p:sp>
        <p:nvSpPr>
          <p:cNvPr id="263183" name="Rectangle 15"/>
          <p:cNvSpPr>
            <a:spLocks noChangeArrowheads="1"/>
          </p:cNvSpPr>
          <p:nvPr/>
        </p:nvSpPr>
        <p:spPr bwMode="auto">
          <a:xfrm>
            <a:off x="381000" y="188913"/>
            <a:ext cx="845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>
              <a:spcBef>
                <a:spcPct val="0"/>
              </a:spcBef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>
              <a:spcBef>
                <a:spcPct val="0"/>
              </a:spcBef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>
              <a:spcBef>
                <a:spcPct val="0"/>
              </a:spcBef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>
              <a:spcBef>
                <a:spcPct val="0"/>
              </a:spcBef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讨论 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——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目标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2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：网孔分析法应用</a:t>
            </a:r>
          </a:p>
        </p:txBody>
      </p:sp>
      <p:graphicFrame>
        <p:nvGraphicFramePr>
          <p:cNvPr id="34823" name="Object 21"/>
          <p:cNvGraphicFramePr>
            <a:graphicFrameLocks noChangeAspect="1"/>
          </p:cNvGraphicFramePr>
          <p:nvPr/>
        </p:nvGraphicFramePr>
        <p:xfrm>
          <a:off x="3924300" y="2081213"/>
          <a:ext cx="4959350" cy="2503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05" name="Visio" r:id="rId4" imgW="2856357" imgH="1455610" progId="Visio.Drawing.11">
                  <p:embed/>
                </p:oleObj>
              </mc:Choice>
              <mc:Fallback>
                <p:oleObj name="Visio" r:id="rId4" imgW="2856357" imgH="1455610" progId="Visio.Drawing.11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2081213"/>
                        <a:ext cx="4959350" cy="2503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4" name="Object 22"/>
          <p:cNvGraphicFramePr>
            <a:graphicFrameLocks noChangeAspect="1"/>
          </p:cNvGraphicFramePr>
          <p:nvPr/>
        </p:nvGraphicFramePr>
        <p:xfrm>
          <a:off x="4716463" y="1268413"/>
          <a:ext cx="3765550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06" name="Visio" r:id="rId6" imgW="2174843" imgH="793814" progId="Visio.Drawing.11">
                  <p:embed/>
                </p:oleObj>
              </mc:Choice>
              <mc:Fallback>
                <p:oleObj name="Visio" r:id="rId6" imgW="2174843" imgH="793814" progId="Visio.Drawing.11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1268413"/>
                        <a:ext cx="3765550" cy="1343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5" name="Object 23"/>
          <p:cNvGraphicFramePr>
            <a:graphicFrameLocks noChangeAspect="1"/>
          </p:cNvGraphicFramePr>
          <p:nvPr/>
        </p:nvGraphicFramePr>
        <p:xfrm>
          <a:off x="6588125" y="2546350"/>
          <a:ext cx="617538" cy="180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07" name="Visio" r:id="rId8" imgW="380619" imgH="1059990" progId="Visio.Drawing.11">
                  <p:embed/>
                </p:oleObj>
              </mc:Choice>
              <mc:Fallback>
                <p:oleObj name="Visio" r:id="rId8" imgW="380619" imgH="1059990" progId="Visio.Drawing.11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2546350"/>
                        <a:ext cx="617538" cy="180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3192" name="Group 24"/>
          <p:cNvGrpSpPr>
            <a:grpSpLocks/>
          </p:cNvGrpSpPr>
          <p:nvPr/>
        </p:nvGrpSpPr>
        <p:grpSpPr bwMode="auto">
          <a:xfrm>
            <a:off x="5219700" y="3017838"/>
            <a:ext cx="1149350" cy="757237"/>
            <a:chOff x="3264" y="1649"/>
            <a:chExt cx="671" cy="511"/>
          </a:xfrm>
        </p:grpSpPr>
        <p:graphicFrame>
          <p:nvGraphicFramePr>
            <p:cNvPr id="34839" name="Object 25"/>
            <p:cNvGraphicFramePr>
              <a:graphicFrameLocks noChangeAspect="1"/>
            </p:cNvGraphicFramePr>
            <p:nvPr/>
          </p:nvGraphicFramePr>
          <p:xfrm>
            <a:off x="3264" y="1649"/>
            <a:ext cx="671" cy="5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708" name="VISIO" r:id="rId10" imgW="532512" imgH="403188" progId="Visio.Drawing.5">
                    <p:embed/>
                  </p:oleObj>
                </mc:Choice>
                <mc:Fallback>
                  <p:oleObj name="VISIO" r:id="rId10" imgW="532512" imgH="403188" progId="Visio.Drawing.5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4" y="1649"/>
                          <a:ext cx="671" cy="5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40" name="Object 26"/>
            <p:cNvGraphicFramePr>
              <a:graphicFrameLocks noChangeAspect="1"/>
            </p:cNvGraphicFramePr>
            <p:nvPr/>
          </p:nvGraphicFramePr>
          <p:xfrm>
            <a:off x="3312" y="1776"/>
            <a:ext cx="25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709" name="Equation" r:id="rId12" imgW="203024" imgH="215713" progId="Equation.3">
                    <p:embed/>
                  </p:oleObj>
                </mc:Choice>
                <mc:Fallback>
                  <p:oleObj name="Equation" r:id="rId12" imgW="203024" imgH="215713" progId="Equation.3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2" y="1776"/>
                          <a:ext cx="256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63195" name="Group 27"/>
          <p:cNvGrpSpPr>
            <a:grpSpLocks/>
          </p:cNvGrpSpPr>
          <p:nvPr/>
        </p:nvGrpSpPr>
        <p:grpSpPr bwMode="auto">
          <a:xfrm>
            <a:off x="7183438" y="2946400"/>
            <a:ext cx="842962" cy="841375"/>
            <a:chOff x="4560" y="1649"/>
            <a:chExt cx="671" cy="511"/>
          </a:xfrm>
        </p:grpSpPr>
        <p:graphicFrame>
          <p:nvGraphicFramePr>
            <p:cNvPr id="34837" name="Object 28"/>
            <p:cNvGraphicFramePr>
              <a:graphicFrameLocks noChangeAspect="1"/>
            </p:cNvGraphicFramePr>
            <p:nvPr/>
          </p:nvGraphicFramePr>
          <p:xfrm>
            <a:off x="4560" y="1649"/>
            <a:ext cx="671" cy="5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710" name="VISIO" r:id="rId14" imgW="532512" imgH="403188" progId="Visio.Drawing.5">
                    <p:embed/>
                  </p:oleObj>
                </mc:Choice>
                <mc:Fallback>
                  <p:oleObj name="VISIO" r:id="rId14" imgW="532512" imgH="403188" progId="Visio.Drawing.5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0" y="1649"/>
                          <a:ext cx="671" cy="5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38" name="Object 29"/>
            <p:cNvGraphicFramePr>
              <a:graphicFrameLocks noChangeAspect="1"/>
            </p:cNvGraphicFramePr>
            <p:nvPr/>
          </p:nvGraphicFramePr>
          <p:xfrm>
            <a:off x="4600" y="1728"/>
            <a:ext cx="272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711" name="Equation" r:id="rId15" imgW="215619" imgH="215619" progId="Equation.3">
                    <p:embed/>
                  </p:oleObj>
                </mc:Choice>
                <mc:Fallback>
                  <p:oleObj name="Equation" r:id="rId15" imgW="215619" imgH="215619" progId="Equation.3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0" y="1728"/>
                          <a:ext cx="272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63198" name="Group 30"/>
          <p:cNvGrpSpPr>
            <a:grpSpLocks/>
          </p:cNvGrpSpPr>
          <p:nvPr/>
        </p:nvGrpSpPr>
        <p:grpSpPr bwMode="auto">
          <a:xfrm>
            <a:off x="7740650" y="1700213"/>
            <a:ext cx="1008063" cy="706437"/>
            <a:chOff x="3744" y="672"/>
            <a:chExt cx="671" cy="511"/>
          </a:xfrm>
        </p:grpSpPr>
        <p:graphicFrame>
          <p:nvGraphicFramePr>
            <p:cNvPr id="34835" name="Object 31"/>
            <p:cNvGraphicFramePr>
              <a:graphicFrameLocks noChangeAspect="1"/>
            </p:cNvGraphicFramePr>
            <p:nvPr/>
          </p:nvGraphicFramePr>
          <p:xfrm>
            <a:off x="3744" y="672"/>
            <a:ext cx="671" cy="5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712" name="VISIO" r:id="rId17" imgW="532512" imgH="403188" progId="Visio.Drawing.5">
                    <p:embed/>
                  </p:oleObj>
                </mc:Choice>
                <mc:Fallback>
                  <p:oleObj name="VISIO" r:id="rId17" imgW="532512" imgH="403188" progId="Visio.Drawing.5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4" y="672"/>
                          <a:ext cx="671" cy="5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836" name="Object 32"/>
            <p:cNvGraphicFramePr>
              <a:graphicFrameLocks noChangeAspect="1"/>
            </p:cNvGraphicFramePr>
            <p:nvPr/>
          </p:nvGraphicFramePr>
          <p:xfrm>
            <a:off x="3792" y="760"/>
            <a:ext cx="272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713" name="Equation" r:id="rId18" imgW="215806" imgH="228501" progId="Equation.3">
                    <p:embed/>
                  </p:oleObj>
                </mc:Choice>
                <mc:Fallback>
                  <p:oleObj name="Equation" r:id="rId18" imgW="215806" imgH="228501" progId="Equation.3">
                    <p:embed/>
                    <p:pic>
                      <p:nvPicPr>
                        <p:cNvPr id="0" name="Object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2" y="760"/>
                          <a:ext cx="272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63201" name="Object 33"/>
          <p:cNvGraphicFramePr>
            <a:graphicFrameLocks noChangeAspect="1"/>
          </p:cNvGraphicFramePr>
          <p:nvPr/>
        </p:nvGraphicFramePr>
        <p:xfrm>
          <a:off x="877888" y="4071938"/>
          <a:ext cx="1608137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14" name="Equation" r:id="rId20" imgW="723586" imgH="228501" progId="Equation.DSMT4">
                  <p:embed/>
                </p:oleObj>
              </mc:Choice>
              <mc:Fallback>
                <p:oleObj name="Equation" r:id="rId20" imgW="723586" imgH="228501" progId="Equation.DSMT4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7888" y="4071938"/>
                        <a:ext cx="1608137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3202" name="Object 34"/>
          <p:cNvGraphicFramePr>
            <a:graphicFrameLocks noChangeAspect="1"/>
          </p:cNvGraphicFramePr>
          <p:nvPr/>
        </p:nvGraphicFramePr>
        <p:xfrm>
          <a:off x="804863" y="4864100"/>
          <a:ext cx="5927725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15" name="Equation" r:id="rId22" imgW="2667000" imgH="254000" progId="Equation.DSMT4">
                  <p:embed/>
                </p:oleObj>
              </mc:Choice>
              <mc:Fallback>
                <p:oleObj name="Equation" r:id="rId22" imgW="2667000" imgH="254000" progId="Equation.DSMT4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4863" y="4864100"/>
                        <a:ext cx="5927725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3203" name="Object 35"/>
          <p:cNvGraphicFramePr>
            <a:graphicFrameLocks noChangeAspect="1"/>
          </p:cNvGraphicFramePr>
          <p:nvPr/>
        </p:nvGraphicFramePr>
        <p:xfrm>
          <a:off x="877888" y="5584825"/>
          <a:ext cx="95885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16" name="Equation" r:id="rId24" imgW="431613" imgH="228501" progId="Equation.DSMT4">
                  <p:embed/>
                </p:oleObj>
              </mc:Choice>
              <mc:Fallback>
                <p:oleObj name="Equation" r:id="rId24" imgW="431613" imgH="228501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7888" y="5584825"/>
                        <a:ext cx="95885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3204" name="AutoShape 36"/>
          <p:cNvSpPr>
            <a:spLocks/>
          </p:cNvSpPr>
          <p:nvPr/>
        </p:nvSpPr>
        <p:spPr bwMode="auto">
          <a:xfrm>
            <a:off x="652463" y="4360863"/>
            <a:ext cx="225425" cy="1511300"/>
          </a:xfrm>
          <a:prstGeom prst="leftBrace">
            <a:avLst>
              <a:gd name="adj1" fmla="val 55869"/>
              <a:gd name="adj2" fmla="val 50000"/>
            </a:avLst>
          </a:prstGeom>
          <a:noFill/>
          <a:ln w="381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zh-CN" altLang="en-US" sz="180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63205" name="Rectangle 37"/>
          <p:cNvSpPr>
            <a:spLocks noChangeArrowheads="1"/>
          </p:cNvSpPr>
          <p:nvPr/>
        </p:nvSpPr>
        <p:spPr bwMode="auto">
          <a:xfrm>
            <a:off x="5219700" y="2873375"/>
            <a:ext cx="2881313" cy="1095375"/>
          </a:xfrm>
          <a:prstGeom prst="rect">
            <a:avLst/>
          </a:prstGeom>
          <a:noFill/>
          <a:ln w="9525">
            <a:solidFill>
              <a:schemeClr val="folHlink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zh-CN" altLang="en-US" sz="180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63206" name="Rectangle 38"/>
          <p:cNvSpPr>
            <a:spLocks noChangeArrowheads="1"/>
          </p:cNvSpPr>
          <p:nvPr/>
        </p:nvSpPr>
        <p:spPr bwMode="auto">
          <a:xfrm>
            <a:off x="468313" y="3500438"/>
            <a:ext cx="2305050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0"/>
              </a:spcBef>
              <a:buFontTx/>
              <a:buNone/>
            </a:pPr>
            <a:r>
              <a:rPr kumimoji="0" lang="zh-CN" altLang="en-US" dirty="0">
                <a:solidFill>
                  <a:srgbClr val="3333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网孔分析法</a:t>
            </a:r>
            <a:r>
              <a:rPr kumimoji="0" lang="en-US" altLang="zh-CN" dirty="0">
                <a:solidFill>
                  <a:srgbClr val="3333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(</a:t>
            </a:r>
            <a:r>
              <a:rPr kumimoji="0" lang="zh-CN" altLang="en-US" dirty="0">
                <a:solidFill>
                  <a:srgbClr val="3333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广义网孔</a:t>
            </a:r>
            <a:r>
              <a:rPr kumimoji="0" lang="en-US" altLang="zh-CN" dirty="0">
                <a:solidFill>
                  <a:srgbClr val="3333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)</a:t>
            </a:r>
            <a:r>
              <a:rPr kumimoji="0" lang="zh-CN" altLang="en-US" dirty="0">
                <a:solidFill>
                  <a:srgbClr val="3333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：</a:t>
            </a:r>
            <a:endParaRPr lang="zh-CN" altLang="en-US" dirty="0">
              <a:solidFill>
                <a:srgbClr val="3333CC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27CA765-AC75-4CF6-986C-EE0C64979A1F}"/>
              </a:ext>
            </a:extLst>
          </p:cNvPr>
          <p:cNvSpPr txBox="1"/>
          <p:nvPr/>
        </p:nvSpPr>
        <p:spPr>
          <a:xfrm>
            <a:off x="1418808" y="6041093"/>
            <a:ext cx="772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（与前面例子中的电路图有些区别，注意区分）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1000"/>
                                        <p:tgtEl>
                                          <p:spTgt spid="263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63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263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263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263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63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3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000"/>
                                        <p:tgtEl>
                                          <p:spTgt spid="263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0"/>
                                        <p:tgtEl>
                                          <p:spTgt spid="263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45" dur="2000"/>
                                        <p:tgtEl>
                                          <p:spTgt spid="263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204" grpId="0" animBg="1"/>
      <p:bldP spid="263205" grpId="0" animBg="1"/>
      <p:bldP spid="263206" grpId="0"/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A90B23B-DE0E-462B-B828-2C8EEAE05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0C1BCC-BFD5-4AF6-AC8F-C45DE697000B}" type="datetime1">
              <a:rPr lang="zh-CN" altLang="en-US" smtClean="0"/>
              <a:pPr>
                <a:defRPr/>
              </a:pPr>
              <a:t>2021/3/15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D79E794-EB41-460B-84E6-C44EDB1C5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A9131E-4951-4898-9334-CE13FC70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9A5AA2-2354-472F-B533-79158BFF3A41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1D90AC-80B6-4A07-ADF0-72D46C21B949}"/>
              </a:ext>
            </a:extLst>
          </p:cNvPr>
          <p:cNvSpPr txBox="1"/>
          <p:nvPr/>
        </p:nvSpPr>
        <p:spPr>
          <a:xfrm>
            <a:off x="1043608" y="476672"/>
            <a:ext cx="510909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网孔法的推广：回路法</a:t>
            </a:r>
            <a:endParaRPr lang="en-US" altLang="zh-CN" sz="3200" dirty="0"/>
          </a:p>
          <a:p>
            <a:r>
              <a:rPr lang="zh-CN" altLang="en-US" sz="3200" dirty="0"/>
              <a:t>（学有余力的学生可自学）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D48C501-87F3-4EC3-9F07-92D9F57D9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276872"/>
            <a:ext cx="3749851" cy="33123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875BFED-CD05-477C-9F9F-8D282E3FD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575" y="2204864"/>
            <a:ext cx="3967408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090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A475D8-065A-4752-B6DC-F8312962F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8576EE-7C7E-49AE-B6FB-80BD0331B26D}" type="datetime1">
              <a:rPr lang="zh-CN" altLang="en-US" smtClean="0"/>
              <a:pPr>
                <a:defRPr/>
              </a:pPr>
              <a:t>2021/3/15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62FF4A-3361-473F-AD31-B7370EC6F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63569B-4037-437D-9150-657D8ACF9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694CE3-5E60-46A1-B9E8-9FD3DC41F60C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E07CEA5-2483-4282-93AC-708F5A886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389205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1A3A187-16F5-44CC-9176-6684DF2FA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53233"/>
            <a:ext cx="9144000" cy="300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04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92E976E-DF4D-4DF0-9F03-5507F26CB1FF}" type="datetime1">
              <a:rPr lang="zh-CN" altLang="en-US"/>
              <a:pPr>
                <a:defRPr/>
              </a:pPr>
              <a:t>2021/3/15</a:t>
            </a:fld>
            <a:endParaRPr lang="en-US" altLang="zh-CN"/>
          </a:p>
        </p:txBody>
      </p:sp>
      <p:sp>
        <p:nvSpPr>
          <p:cNvPr id="27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28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DB5694-A6AC-4E15-B233-8DB2566C7382}" type="slidenum">
              <a:rPr lang="en-US" altLang="zh-CN"/>
              <a:pPr>
                <a:defRPr/>
              </a:pPr>
              <a:t>33</a:t>
            </a:fld>
            <a:endParaRPr lang="en-US" altLang="zh-CN"/>
          </a:p>
        </p:txBody>
      </p:sp>
      <p:sp>
        <p:nvSpPr>
          <p:cNvPr id="38917" name="Rectangle 6"/>
          <p:cNvSpPr>
            <a:spLocks noChangeArrowheads="1"/>
          </p:cNvSpPr>
          <p:nvPr/>
        </p:nvSpPr>
        <p:spPr bwMode="auto">
          <a:xfrm>
            <a:off x="323850" y="549275"/>
            <a:ext cx="8712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CC3300"/>
                </a:solidFill>
                <a:ea typeface="隶书" panose="02010509060101010101" pitchFamily="49" charset="-122"/>
              </a:rPr>
              <a:t>例</a:t>
            </a:r>
            <a:r>
              <a:rPr lang="en-US" altLang="zh-CN" sz="2800">
                <a:solidFill>
                  <a:srgbClr val="CC3300"/>
                </a:solidFill>
                <a:ea typeface="隶书" panose="02010509060101010101" pitchFamily="49" charset="-122"/>
              </a:rPr>
              <a:t>5</a:t>
            </a:r>
            <a:r>
              <a:rPr lang="zh-CN" altLang="en-US" sz="2800">
                <a:solidFill>
                  <a:srgbClr val="CC3300"/>
                </a:solidFill>
                <a:ea typeface="隶书" panose="02010509060101010101" pitchFamily="49" charset="-122"/>
              </a:rPr>
              <a:t>：</a:t>
            </a:r>
            <a:r>
              <a:rPr lang="en-US" altLang="zh-CN" sz="2800">
                <a:solidFill>
                  <a:srgbClr val="CC3300"/>
                </a:solidFill>
                <a:ea typeface="隶书" panose="02010509060101010101" pitchFamily="49" charset="-122"/>
              </a:rPr>
              <a:t>Calculate  the power of each source</a:t>
            </a:r>
            <a:r>
              <a:rPr lang="en-US" altLang="zh-CN">
                <a:solidFill>
                  <a:srgbClr val="CC3300"/>
                </a:solidFill>
                <a:ea typeface="隶书" panose="02010509060101010101" pitchFamily="49" charset="-122"/>
              </a:rPr>
              <a:t> (include the VCCS).</a:t>
            </a:r>
          </a:p>
        </p:txBody>
      </p:sp>
      <p:sp>
        <p:nvSpPr>
          <p:cNvPr id="246791" name="Rectangle 7"/>
          <p:cNvSpPr>
            <a:spLocks noChangeArrowheads="1"/>
          </p:cNvSpPr>
          <p:nvPr/>
        </p:nvSpPr>
        <p:spPr bwMode="auto">
          <a:xfrm>
            <a:off x="381000" y="188913"/>
            <a:ext cx="845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>
              <a:spcBef>
                <a:spcPct val="0"/>
              </a:spcBef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>
              <a:spcBef>
                <a:spcPct val="0"/>
              </a:spcBef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>
              <a:spcBef>
                <a:spcPct val="0"/>
              </a:spcBef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>
              <a:spcBef>
                <a:spcPct val="0"/>
              </a:spcBef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讨论 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——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目标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3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：合理选择分析法</a:t>
            </a:r>
          </a:p>
        </p:txBody>
      </p:sp>
      <p:graphicFrame>
        <p:nvGraphicFramePr>
          <p:cNvPr id="38919" name="Object 57"/>
          <p:cNvGraphicFramePr>
            <a:graphicFrameLocks noChangeAspect="1"/>
          </p:cNvGraphicFramePr>
          <p:nvPr/>
        </p:nvGraphicFramePr>
        <p:xfrm>
          <a:off x="4213225" y="908050"/>
          <a:ext cx="4679950" cy="314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29" name="VISIO" r:id="rId3" imgW="2851224" imgH="1909438" progId="Visio.Drawing.5">
                  <p:embed/>
                </p:oleObj>
              </mc:Choice>
              <mc:Fallback>
                <p:oleObj name="VISIO" r:id="rId3" imgW="2851224" imgH="1909438" progId="Visio.Drawing.5">
                  <p:embed/>
                  <p:pic>
                    <p:nvPicPr>
                      <p:cNvPr id="0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3225" y="908050"/>
                        <a:ext cx="4679950" cy="314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6842" name="Group 58"/>
          <p:cNvGrpSpPr>
            <a:grpSpLocks/>
          </p:cNvGrpSpPr>
          <p:nvPr/>
        </p:nvGrpSpPr>
        <p:grpSpPr bwMode="auto">
          <a:xfrm>
            <a:off x="4932363" y="2924175"/>
            <a:ext cx="1079500" cy="647700"/>
            <a:chOff x="3264" y="1649"/>
            <a:chExt cx="671" cy="511"/>
          </a:xfrm>
        </p:grpSpPr>
        <p:graphicFrame>
          <p:nvGraphicFramePr>
            <p:cNvPr id="38939" name="Object 59"/>
            <p:cNvGraphicFramePr>
              <a:graphicFrameLocks noChangeAspect="1"/>
            </p:cNvGraphicFramePr>
            <p:nvPr/>
          </p:nvGraphicFramePr>
          <p:xfrm>
            <a:off x="3264" y="1649"/>
            <a:ext cx="671" cy="5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230" name="VISIO" r:id="rId5" imgW="532512" imgH="403188" progId="Visio.Drawing.5">
                    <p:embed/>
                  </p:oleObj>
                </mc:Choice>
                <mc:Fallback>
                  <p:oleObj name="VISIO" r:id="rId5" imgW="532512" imgH="403188" progId="Visio.Drawing.5">
                    <p:embed/>
                    <p:pic>
                      <p:nvPicPr>
                        <p:cNvPr id="0" name="Object 5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4" y="1649"/>
                          <a:ext cx="671" cy="5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40" name="Object 60"/>
            <p:cNvGraphicFramePr>
              <a:graphicFrameLocks noChangeAspect="1"/>
            </p:cNvGraphicFramePr>
            <p:nvPr/>
          </p:nvGraphicFramePr>
          <p:xfrm>
            <a:off x="3312" y="1776"/>
            <a:ext cx="25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231" name="Equation" r:id="rId7" imgW="203024" imgH="215713" progId="Equation.3">
                    <p:embed/>
                  </p:oleObj>
                </mc:Choice>
                <mc:Fallback>
                  <p:oleObj name="Equation" r:id="rId7" imgW="203024" imgH="215713" progId="Equation.3">
                    <p:embed/>
                    <p:pic>
                      <p:nvPicPr>
                        <p:cNvPr id="0" name="Object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2" y="1776"/>
                          <a:ext cx="256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6845" name="Group 61"/>
          <p:cNvGrpSpPr>
            <a:grpSpLocks/>
          </p:cNvGrpSpPr>
          <p:nvPr/>
        </p:nvGrpSpPr>
        <p:grpSpPr bwMode="auto">
          <a:xfrm>
            <a:off x="6732588" y="2420938"/>
            <a:ext cx="792162" cy="719137"/>
            <a:chOff x="4560" y="1649"/>
            <a:chExt cx="671" cy="511"/>
          </a:xfrm>
        </p:grpSpPr>
        <p:graphicFrame>
          <p:nvGraphicFramePr>
            <p:cNvPr id="38937" name="Object 62"/>
            <p:cNvGraphicFramePr>
              <a:graphicFrameLocks noChangeAspect="1"/>
            </p:cNvGraphicFramePr>
            <p:nvPr/>
          </p:nvGraphicFramePr>
          <p:xfrm>
            <a:off x="4560" y="1649"/>
            <a:ext cx="671" cy="5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232" name="VISIO" r:id="rId9" imgW="532512" imgH="403188" progId="Visio.Drawing.5">
                    <p:embed/>
                  </p:oleObj>
                </mc:Choice>
                <mc:Fallback>
                  <p:oleObj name="VISIO" r:id="rId9" imgW="532512" imgH="403188" progId="Visio.Drawing.5">
                    <p:embed/>
                    <p:pic>
                      <p:nvPicPr>
                        <p:cNvPr id="0" name="Object 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0" y="1649"/>
                          <a:ext cx="671" cy="5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38" name="Object 63"/>
            <p:cNvGraphicFramePr>
              <a:graphicFrameLocks noChangeAspect="1"/>
            </p:cNvGraphicFramePr>
            <p:nvPr/>
          </p:nvGraphicFramePr>
          <p:xfrm>
            <a:off x="4600" y="1728"/>
            <a:ext cx="272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233" name="Equation" r:id="rId10" imgW="215619" imgH="215619" progId="Equation.3">
                    <p:embed/>
                  </p:oleObj>
                </mc:Choice>
                <mc:Fallback>
                  <p:oleObj name="Equation" r:id="rId10" imgW="215619" imgH="215619" progId="Equation.3">
                    <p:embed/>
                    <p:pic>
                      <p:nvPicPr>
                        <p:cNvPr id="0" name="Object 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0" y="1728"/>
                          <a:ext cx="272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6848" name="Group 64"/>
          <p:cNvGrpSpPr>
            <a:grpSpLocks/>
          </p:cNvGrpSpPr>
          <p:nvPr/>
        </p:nvGrpSpPr>
        <p:grpSpPr bwMode="auto">
          <a:xfrm>
            <a:off x="5435600" y="1412875"/>
            <a:ext cx="863600" cy="666750"/>
            <a:chOff x="3744" y="672"/>
            <a:chExt cx="671" cy="511"/>
          </a:xfrm>
        </p:grpSpPr>
        <p:graphicFrame>
          <p:nvGraphicFramePr>
            <p:cNvPr id="38935" name="Object 65"/>
            <p:cNvGraphicFramePr>
              <a:graphicFrameLocks noChangeAspect="1"/>
            </p:cNvGraphicFramePr>
            <p:nvPr/>
          </p:nvGraphicFramePr>
          <p:xfrm>
            <a:off x="3744" y="672"/>
            <a:ext cx="671" cy="5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234" name="VISIO" r:id="rId12" imgW="532512" imgH="403188" progId="Visio.Drawing.5">
                    <p:embed/>
                  </p:oleObj>
                </mc:Choice>
                <mc:Fallback>
                  <p:oleObj name="VISIO" r:id="rId12" imgW="532512" imgH="403188" progId="Visio.Drawing.5">
                    <p:embed/>
                    <p:pic>
                      <p:nvPicPr>
                        <p:cNvPr id="0" name="Object 6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4" y="672"/>
                          <a:ext cx="671" cy="5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36" name="Object 66"/>
            <p:cNvGraphicFramePr>
              <a:graphicFrameLocks noChangeAspect="1"/>
            </p:cNvGraphicFramePr>
            <p:nvPr/>
          </p:nvGraphicFramePr>
          <p:xfrm>
            <a:off x="3792" y="760"/>
            <a:ext cx="272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235" name="Equation" r:id="rId13" imgW="215806" imgH="228501" progId="Equation.3">
                    <p:embed/>
                  </p:oleObj>
                </mc:Choice>
                <mc:Fallback>
                  <p:oleObj name="Equation" r:id="rId13" imgW="215806" imgH="228501" progId="Equation.3">
                    <p:embed/>
                    <p:pic>
                      <p:nvPicPr>
                        <p:cNvPr id="0" name="Object 6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2" y="760"/>
                          <a:ext cx="272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6851" name="Group 67"/>
          <p:cNvGrpSpPr>
            <a:grpSpLocks/>
          </p:cNvGrpSpPr>
          <p:nvPr/>
        </p:nvGrpSpPr>
        <p:grpSpPr bwMode="auto">
          <a:xfrm>
            <a:off x="7812088" y="3068638"/>
            <a:ext cx="863600" cy="666750"/>
            <a:chOff x="3744" y="672"/>
            <a:chExt cx="671" cy="511"/>
          </a:xfrm>
        </p:grpSpPr>
        <p:graphicFrame>
          <p:nvGraphicFramePr>
            <p:cNvPr id="38933" name="Object 68"/>
            <p:cNvGraphicFramePr>
              <a:graphicFrameLocks noChangeAspect="1"/>
            </p:cNvGraphicFramePr>
            <p:nvPr/>
          </p:nvGraphicFramePr>
          <p:xfrm>
            <a:off x="3744" y="672"/>
            <a:ext cx="671" cy="5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236" name="VISIO" r:id="rId15" imgW="532512" imgH="403188" progId="Visio.Drawing.5">
                    <p:embed/>
                  </p:oleObj>
                </mc:Choice>
                <mc:Fallback>
                  <p:oleObj name="VISIO" r:id="rId15" imgW="532512" imgH="403188" progId="Visio.Drawing.5">
                    <p:embed/>
                    <p:pic>
                      <p:nvPicPr>
                        <p:cNvPr id="0" name="Object 6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4" y="672"/>
                          <a:ext cx="671" cy="5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34" name="Object 69"/>
            <p:cNvGraphicFramePr>
              <a:graphicFrameLocks noChangeAspect="1"/>
            </p:cNvGraphicFramePr>
            <p:nvPr/>
          </p:nvGraphicFramePr>
          <p:xfrm>
            <a:off x="3792" y="760"/>
            <a:ext cx="272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237" name="Equation" r:id="rId16" imgW="215806" imgH="228501" progId="Equation.DSMT4">
                    <p:embed/>
                  </p:oleObj>
                </mc:Choice>
                <mc:Fallback>
                  <p:oleObj name="Equation" r:id="rId16" imgW="215806" imgH="228501" progId="Equation.DSMT4">
                    <p:embed/>
                    <p:pic>
                      <p:nvPicPr>
                        <p:cNvPr id="0" name="Object 6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2" y="760"/>
                          <a:ext cx="272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46854" name="Object 70"/>
          <p:cNvGraphicFramePr>
            <a:graphicFrameLocks noChangeAspect="1"/>
          </p:cNvGraphicFramePr>
          <p:nvPr/>
        </p:nvGraphicFramePr>
        <p:xfrm>
          <a:off x="539750" y="2133600"/>
          <a:ext cx="2030413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38" name="Equation" r:id="rId18" imgW="914400" imgH="228600" progId="Equation.DSMT4">
                  <p:embed/>
                </p:oleObj>
              </mc:Choice>
              <mc:Fallback>
                <p:oleObj name="Equation" r:id="rId18" imgW="914400" imgH="228600" progId="Equation.DSMT4">
                  <p:embed/>
                  <p:pic>
                    <p:nvPicPr>
                      <p:cNvPr id="0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2133600"/>
                        <a:ext cx="2030413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855" name="Object 71"/>
          <p:cNvGraphicFramePr>
            <a:graphicFrameLocks noChangeAspect="1"/>
          </p:cNvGraphicFramePr>
          <p:nvPr/>
        </p:nvGraphicFramePr>
        <p:xfrm>
          <a:off x="482600" y="4148138"/>
          <a:ext cx="5984875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39" name="Equation" r:id="rId20" imgW="2692400" imgH="254000" progId="Equation.DSMT4">
                  <p:embed/>
                </p:oleObj>
              </mc:Choice>
              <mc:Fallback>
                <p:oleObj name="Equation" r:id="rId20" imgW="2692400" imgH="254000" progId="Equation.DSMT4">
                  <p:embed/>
                  <p:pic>
                    <p:nvPicPr>
                      <p:cNvPr id="0" name="Object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600" y="4148138"/>
                        <a:ext cx="5984875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856" name="Object 72"/>
          <p:cNvGraphicFramePr>
            <a:graphicFrameLocks noChangeAspect="1"/>
          </p:cNvGraphicFramePr>
          <p:nvPr/>
        </p:nvGraphicFramePr>
        <p:xfrm>
          <a:off x="539750" y="2781300"/>
          <a:ext cx="95885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40" name="Equation" r:id="rId22" imgW="431613" imgH="228501" progId="Equation.DSMT4">
                  <p:embed/>
                </p:oleObj>
              </mc:Choice>
              <mc:Fallback>
                <p:oleObj name="Equation" r:id="rId22" imgW="431613" imgH="228501" progId="Equation.DSMT4">
                  <p:embed/>
                  <p:pic>
                    <p:nvPicPr>
                      <p:cNvPr id="0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2781300"/>
                        <a:ext cx="95885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857" name="AutoShape 73"/>
          <p:cNvSpPr>
            <a:spLocks/>
          </p:cNvSpPr>
          <p:nvPr/>
        </p:nvSpPr>
        <p:spPr bwMode="auto">
          <a:xfrm>
            <a:off x="250825" y="2276475"/>
            <a:ext cx="288925" cy="2881313"/>
          </a:xfrm>
          <a:prstGeom prst="leftBrace">
            <a:avLst>
              <a:gd name="adj1" fmla="val 83104"/>
              <a:gd name="adj2" fmla="val 50000"/>
            </a:avLst>
          </a:prstGeom>
          <a:noFill/>
          <a:ln w="381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zh-CN" altLang="en-US" sz="180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aphicFrame>
        <p:nvGraphicFramePr>
          <p:cNvPr id="246858" name="Object 74"/>
          <p:cNvGraphicFramePr>
            <a:graphicFrameLocks noChangeAspect="1"/>
          </p:cNvGraphicFramePr>
          <p:nvPr/>
        </p:nvGraphicFramePr>
        <p:xfrm>
          <a:off x="539750" y="3429000"/>
          <a:ext cx="112712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41" name="Equation" r:id="rId24" imgW="508000" imgH="228600" progId="Equation.DSMT4">
                  <p:embed/>
                </p:oleObj>
              </mc:Choice>
              <mc:Fallback>
                <p:oleObj name="Equation" r:id="rId24" imgW="508000" imgH="228600" progId="Equation.DSMT4">
                  <p:embed/>
                  <p:pic>
                    <p:nvPicPr>
                      <p:cNvPr id="0" name="Object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429000"/>
                        <a:ext cx="1127125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859" name="Object 75"/>
          <p:cNvGraphicFramePr>
            <a:graphicFrameLocks noChangeAspect="1"/>
          </p:cNvGraphicFramePr>
          <p:nvPr/>
        </p:nvGraphicFramePr>
        <p:xfrm>
          <a:off x="519113" y="4724400"/>
          <a:ext cx="5307012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42" name="Equation" r:id="rId26" imgW="2387600" imgH="254000" progId="Equation.DSMT4">
                  <p:embed/>
                </p:oleObj>
              </mc:Choice>
              <mc:Fallback>
                <p:oleObj name="Equation" r:id="rId26" imgW="2387600" imgH="254000" progId="Equation.DSMT4">
                  <p:embed/>
                  <p:pic>
                    <p:nvPicPr>
                      <p:cNvPr id="0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113" y="4724400"/>
                        <a:ext cx="5307012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861" name="Object 77"/>
          <p:cNvGraphicFramePr>
            <a:graphicFrameLocks noChangeAspect="1"/>
          </p:cNvGraphicFramePr>
          <p:nvPr/>
        </p:nvGraphicFramePr>
        <p:xfrm>
          <a:off x="153988" y="5976938"/>
          <a:ext cx="8666162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43" name="Equation" r:id="rId28" imgW="3898900" imgH="279400" progId="Equation.DSMT4">
                  <p:embed/>
                </p:oleObj>
              </mc:Choice>
              <mc:Fallback>
                <p:oleObj name="Equation" r:id="rId28" imgW="3898900" imgH="279400" progId="Equation.DSMT4">
                  <p:embed/>
                  <p:pic>
                    <p:nvPicPr>
                      <p:cNvPr id="0" name="Object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988" y="5976938"/>
                        <a:ext cx="8666162" cy="620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862" name="Rectangle 78"/>
          <p:cNvSpPr>
            <a:spLocks noChangeArrowheads="1"/>
          </p:cNvSpPr>
          <p:nvPr/>
        </p:nvSpPr>
        <p:spPr bwMode="auto">
          <a:xfrm>
            <a:off x="395288" y="1557338"/>
            <a:ext cx="2305050" cy="34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0"/>
              </a:spcBef>
              <a:buFontTx/>
              <a:buNone/>
            </a:pPr>
            <a:r>
              <a:rPr kumimoji="0" lang="zh-CN" altLang="en-US">
                <a:solidFill>
                  <a:srgbClr val="3333CC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网孔分析法：</a:t>
            </a:r>
            <a:endParaRPr lang="zh-CN" altLang="en-US">
              <a:solidFill>
                <a:srgbClr val="3333CC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2883973-7A4B-4BDA-A92E-A0AC46A223CF}"/>
              </a:ext>
            </a:extLst>
          </p:cNvPr>
          <p:cNvPicPr>
            <a:picLocks noChangeAspect="1"/>
          </p:cNvPicPr>
          <p:nvPr/>
        </p:nvPicPr>
        <p:blipFill rotWithShape="1">
          <a:blip r:embed="rId30"/>
          <a:srcRect l="2" t="1" r="56533" b="11761"/>
          <a:stretch/>
        </p:blipFill>
        <p:spPr>
          <a:xfrm>
            <a:off x="1790731" y="5284788"/>
            <a:ext cx="3902708" cy="6207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1000"/>
                                        <p:tgtEl>
                                          <p:spTgt spid="246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46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246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246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246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246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246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0"/>
                                        <p:tgtEl>
                                          <p:spTgt spid="246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000"/>
                                        <p:tgtEl>
                                          <p:spTgt spid="24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000"/>
                                        <p:tgtEl>
                                          <p:spTgt spid="246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53" dur="2000"/>
                                        <p:tgtEl>
                                          <p:spTgt spid="246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000"/>
                                        <p:tgtEl>
                                          <p:spTgt spid="246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857" grpId="0" animBg="1"/>
      <p:bldP spid="24686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00316AB-5C01-4BE7-B270-BCD8906CC107}" type="datetime1">
              <a:rPr lang="zh-CN" altLang="en-US"/>
              <a:pPr>
                <a:defRPr/>
              </a:pPr>
              <a:t>2021/3/15</a:t>
            </a:fld>
            <a:endParaRPr lang="en-US" altLang="zh-CN"/>
          </a:p>
        </p:txBody>
      </p:sp>
      <p:sp>
        <p:nvSpPr>
          <p:cNvPr id="20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21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1AF4CB-D288-4093-8545-9351539F6E06}" type="slidenum">
              <a:rPr lang="en-US" altLang="zh-CN"/>
              <a:pPr>
                <a:defRPr/>
              </a:pPr>
              <a:t>34</a:t>
            </a:fld>
            <a:endParaRPr lang="en-US" altLang="zh-CN"/>
          </a:p>
        </p:txBody>
      </p:sp>
      <p:graphicFrame>
        <p:nvGraphicFramePr>
          <p:cNvPr id="40965" name="Object 14"/>
          <p:cNvGraphicFramePr>
            <a:graphicFrameLocks noChangeAspect="1"/>
          </p:cNvGraphicFramePr>
          <p:nvPr/>
        </p:nvGraphicFramePr>
        <p:xfrm>
          <a:off x="3851275" y="333375"/>
          <a:ext cx="4787900" cy="395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18" name="Visio" r:id="rId3" imgW="2233136" imgH="1817370" progId="Visio.Drawing.11">
                  <p:embed/>
                </p:oleObj>
              </mc:Choice>
              <mc:Fallback>
                <p:oleObj name="Visio" r:id="rId3" imgW="2233136" imgH="1817370" progId="Visio.Drawing.11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333375"/>
                        <a:ext cx="4787900" cy="3954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8367" name="Rectangle 15"/>
          <p:cNvSpPr>
            <a:spLocks noChangeArrowheads="1"/>
          </p:cNvSpPr>
          <p:nvPr/>
        </p:nvSpPr>
        <p:spPr bwMode="auto">
          <a:xfrm>
            <a:off x="179388" y="3740150"/>
            <a:ext cx="26400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/>
              <a:t>Nodal analysis</a:t>
            </a:r>
            <a:r>
              <a:rPr lang="zh-CN" altLang="en-US" sz="2800"/>
              <a:t>：</a:t>
            </a:r>
          </a:p>
        </p:txBody>
      </p:sp>
      <p:graphicFrame>
        <p:nvGraphicFramePr>
          <p:cNvPr id="228368" name="Object 16"/>
          <p:cNvGraphicFramePr>
            <a:graphicFrameLocks noChangeAspect="1"/>
          </p:cNvGraphicFramePr>
          <p:nvPr/>
        </p:nvGraphicFramePr>
        <p:xfrm>
          <a:off x="395288" y="4221163"/>
          <a:ext cx="5184775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19" name="Equation" r:id="rId5" imgW="2590800" imgH="393700" progId="Equation.DSMT4">
                  <p:embed/>
                </p:oleObj>
              </mc:Choice>
              <mc:Fallback>
                <p:oleObj name="Equation" r:id="rId5" imgW="2590800" imgH="3937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4221163"/>
                        <a:ext cx="5184775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>
                                <a:alpha val="50195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8369" name="Object 17"/>
          <p:cNvGraphicFramePr>
            <a:graphicFrameLocks noChangeAspect="1"/>
          </p:cNvGraphicFramePr>
          <p:nvPr/>
        </p:nvGraphicFramePr>
        <p:xfrm>
          <a:off x="3132138" y="1844675"/>
          <a:ext cx="9652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20" name="Equation" r:id="rId7" imgW="482391" imgH="228501" progId="Equation.DSMT4">
                  <p:embed/>
                </p:oleObj>
              </mc:Choice>
              <mc:Fallback>
                <p:oleObj name="Equation" r:id="rId7" imgW="482391" imgH="228501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1844675"/>
                        <a:ext cx="9652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>
                                <a:alpha val="50195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8370" name="Object 18"/>
          <p:cNvGraphicFramePr>
            <a:graphicFrameLocks noChangeAspect="1"/>
          </p:cNvGraphicFramePr>
          <p:nvPr/>
        </p:nvGraphicFramePr>
        <p:xfrm>
          <a:off x="5724525" y="1557338"/>
          <a:ext cx="4826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21" name="Equation" r:id="rId9" imgW="241300" imgH="228600" progId="Equation.DSMT4">
                  <p:embed/>
                </p:oleObj>
              </mc:Choice>
              <mc:Fallback>
                <p:oleObj name="Equation" r:id="rId9" imgW="241300" imgH="2286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1557338"/>
                        <a:ext cx="4826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>
                                <a:alpha val="50195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8371" name="Object 19"/>
          <p:cNvGraphicFramePr>
            <a:graphicFrameLocks noChangeAspect="1"/>
          </p:cNvGraphicFramePr>
          <p:nvPr/>
        </p:nvGraphicFramePr>
        <p:xfrm>
          <a:off x="7308850" y="1557338"/>
          <a:ext cx="1549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22" name="Equation" r:id="rId11" imgW="774364" imgH="228501" progId="Equation.DSMT4">
                  <p:embed/>
                </p:oleObj>
              </mc:Choice>
              <mc:Fallback>
                <p:oleObj name="Equation" r:id="rId11" imgW="774364" imgH="228501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8850" y="1557338"/>
                        <a:ext cx="154940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>
                                <a:alpha val="50195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8372" name="Object 20"/>
          <p:cNvGraphicFramePr>
            <a:graphicFrameLocks noChangeAspect="1"/>
          </p:cNvGraphicFramePr>
          <p:nvPr/>
        </p:nvGraphicFramePr>
        <p:xfrm>
          <a:off x="5711825" y="3849688"/>
          <a:ext cx="449263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23" name="Visio" r:id="rId13" imgW="118917" imgH="123798" progId="Visio.Drawing.11">
                  <p:embed/>
                </p:oleObj>
              </mc:Choice>
              <mc:Fallback>
                <p:oleObj name="Visio" r:id="rId13" imgW="118917" imgH="123798" progId="Visio.Drawing.11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1825" y="3849688"/>
                        <a:ext cx="449263" cy="461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8373" name="Object 21"/>
          <p:cNvGraphicFramePr>
            <a:graphicFrameLocks noChangeAspect="1"/>
          </p:cNvGraphicFramePr>
          <p:nvPr/>
        </p:nvGraphicFramePr>
        <p:xfrm>
          <a:off x="395288" y="5084763"/>
          <a:ext cx="3355975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24" name="Equation" r:id="rId15" imgW="1675673" imgH="393529" progId="Equation.DSMT4">
                  <p:embed/>
                </p:oleObj>
              </mc:Choice>
              <mc:Fallback>
                <p:oleObj name="Equation" r:id="rId15" imgW="1675673" imgH="393529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5084763"/>
                        <a:ext cx="3355975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>
                                <a:alpha val="50195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8374" name="Object 22"/>
          <p:cNvGraphicFramePr>
            <a:graphicFrameLocks noChangeAspect="1"/>
          </p:cNvGraphicFramePr>
          <p:nvPr/>
        </p:nvGraphicFramePr>
        <p:xfrm>
          <a:off x="539750" y="6019800"/>
          <a:ext cx="7112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25" name="Equation" r:id="rId17" imgW="355292" imgH="164957" progId="Equation.DSMT4">
                  <p:embed/>
                </p:oleObj>
              </mc:Choice>
              <mc:Fallback>
                <p:oleObj name="Equation" r:id="rId17" imgW="355292" imgH="164957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6019800"/>
                        <a:ext cx="7112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>
                                <a:alpha val="50195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8375" name="Object 23"/>
          <p:cNvGraphicFramePr>
            <a:graphicFrameLocks noChangeAspect="1"/>
          </p:cNvGraphicFramePr>
          <p:nvPr/>
        </p:nvGraphicFramePr>
        <p:xfrm>
          <a:off x="3348038" y="5732463"/>
          <a:ext cx="1017587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26" name="Equation" r:id="rId19" imgW="507780" imgH="393529" progId="Equation.DSMT4">
                  <p:embed/>
                </p:oleObj>
              </mc:Choice>
              <mc:Fallback>
                <p:oleObj name="Equation" r:id="rId19" imgW="507780" imgH="393529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5732463"/>
                        <a:ext cx="1017587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>
                                <a:alpha val="50195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8376" name="Object 24"/>
          <p:cNvGraphicFramePr>
            <a:graphicFrameLocks noChangeAspect="1"/>
          </p:cNvGraphicFramePr>
          <p:nvPr/>
        </p:nvGraphicFramePr>
        <p:xfrm>
          <a:off x="1692275" y="5948363"/>
          <a:ext cx="99218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27" name="Equation" r:id="rId21" imgW="495085" imgH="228501" progId="Equation.DSMT4">
                  <p:embed/>
                </p:oleObj>
              </mc:Choice>
              <mc:Fallback>
                <p:oleObj name="Equation" r:id="rId21" imgW="495085" imgH="228501" progId="Equation.DSMT4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5948363"/>
                        <a:ext cx="992188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>
                                <a:alpha val="50195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8377" name="Object 25"/>
          <p:cNvGraphicFramePr>
            <a:graphicFrameLocks noChangeAspect="1"/>
          </p:cNvGraphicFramePr>
          <p:nvPr/>
        </p:nvGraphicFramePr>
        <p:xfrm>
          <a:off x="6011863" y="4464050"/>
          <a:ext cx="2619375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28" name="Equation" r:id="rId23" imgW="1307532" imgH="393529" progId="Equation.DSMT4">
                  <p:embed/>
                </p:oleObj>
              </mc:Choice>
              <mc:Fallback>
                <p:oleObj name="Equation" r:id="rId23" imgW="1307532" imgH="393529" progId="Equation.DSMT4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863" y="4464050"/>
                        <a:ext cx="2619375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>
                                <a:alpha val="50195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8378" name="Object 26"/>
          <p:cNvGraphicFramePr>
            <a:graphicFrameLocks noChangeAspect="1"/>
          </p:cNvGraphicFramePr>
          <p:nvPr/>
        </p:nvGraphicFramePr>
        <p:xfrm>
          <a:off x="6032500" y="5329238"/>
          <a:ext cx="134778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29" name="Equation" r:id="rId25" imgW="672808" imgH="228501" progId="Equation.DSMT4">
                  <p:embed/>
                </p:oleObj>
              </mc:Choice>
              <mc:Fallback>
                <p:oleObj name="Equation" r:id="rId25" imgW="672808" imgH="228501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2500" y="5329238"/>
                        <a:ext cx="1347788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>
                                <a:alpha val="50195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8379" name="Object 27"/>
          <p:cNvGraphicFramePr>
            <a:graphicFrameLocks noChangeAspect="1"/>
          </p:cNvGraphicFramePr>
          <p:nvPr/>
        </p:nvGraphicFramePr>
        <p:xfrm>
          <a:off x="6011863" y="5903913"/>
          <a:ext cx="152558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30" name="Equation" r:id="rId27" imgW="761669" imgH="228501" progId="Equation.DSMT4">
                  <p:embed/>
                </p:oleObj>
              </mc:Choice>
              <mc:Fallback>
                <p:oleObj name="Equation" r:id="rId27" imgW="761669" imgH="228501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863" y="5903913"/>
                        <a:ext cx="1525587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>
                                <a:alpha val="50195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8380" name="Rectangle 28"/>
          <p:cNvSpPr>
            <a:spLocks noChangeArrowheads="1"/>
          </p:cNvSpPr>
          <p:nvPr/>
        </p:nvSpPr>
        <p:spPr bwMode="auto">
          <a:xfrm>
            <a:off x="381000" y="188913"/>
            <a:ext cx="845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>
              <a:spcBef>
                <a:spcPct val="0"/>
              </a:spcBef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>
              <a:spcBef>
                <a:spcPct val="0"/>
              </a:spcBef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>
              <a:spcBef>
                <a:spcPct val="0"/>
              </a:spcBef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>
              <a:spcBef>
                <a:spcPct val="0"/>
              </a:spcBef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讨论 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——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目标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3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：合理选择分析法</a:t>
            </a:r>
          </a:p>
        </p:txBody>
      </p:sp>
      <p:sp>
        <p:nvSpPr>
          <p:cNvPr id="40980" name="Rectangle 29"/>
          <p:cNvSpPr>
            <a:spLocks noChangeArrowheads="1"/>
          </p:cNvSpPr>
          <p:nvPr/>
        </p:nvSpPr>
        <p:spPr bwMode="auto">
          <a:xfrm>
            <a:off x="323850" y="606425"/>
            <a:ext cx="3887788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CC3300"/>
                </a:solidFill>
                <a:ea typeface="隶书" panose="02010509060101010101" pitchFamily="49" charset="-122"/>
              </a:rPr>
              <a:t>例</a:t>
            </a:r>
            <a:r>
              <a:rPr lang="en-US" altLang="zh-CN" sz="2800">
                <a:solidFill>
                  <a:srgbClr val="CC3300"/>
                </a:solidFill>
                <a:ea typeface="隶书" panose="02010509060101010101" pitchFamily="49" charset="-122"/>
              </a:rPr>
              <a:t>6</a:t>
            </a:r>
            <a:r>
              <a:rPr lang="zh-CN" altLang="en-US" sz="2800">
                <a:solidFill>
                  <a:srgbClr val="CC3300"/>
                </a:solidFill>
                <a:ea typeface="隶书" panose="02010509060101010101" pitchFamily="49" charset="-122"/>
              </a:rPr>
              <a:t>：</a:t>
            </a:r>
            <a:r>
              <a:rPr lang="en-US" altLang="zh-CN" sz="2800">
                <a:solidFill>
                  <a:srgbClr val="CC3300"/>
                </a:solidFill>
                <a:ea typeface="隶书" panose="02010509060101010101" pitchFamily="49" charset="-122"/>
              </a:rPr>
              <a:t>Find the power supplies by each independent source.</a:t>
            </a:r>
            <a:r>
              <a:rPr lang="en-US" altLang="zh-CN" sz="1800"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endParaRPr lang="en-US" altLang="zh-CN">
              <a:solidFill>
                <a:srgbClr val="CC3300"/>
              </a:solidFill>
              <a:ea typeface="隶书" panose="02010509060101010101" pitchFamily="49" charset="-122"/>
            </a:endParaRPr>
          </a:p>
        </p:txBody>
      </p:sp>
      <p:sp>
        <p:nvSpPr>
          <p:cNvPr id="228383" name="AutoShape 31"/>
          <p:cNvSpPr>
            <a:spLocks/>
          </p:cNvSpPr>
          <p:nvPr/>
        </p:nvSpPr>
        <p:spPr bwMode="auto">
          <a:xfrm>
            <a:off x="250825" y="4364038"/>
            <a:ext cx="144463" cy="1152525"/>
          </a:xfrm>
          <a:prstGeom prst="leftBrace">
            <a:avLst>
              <a:gd name="adj1" fmla="val 66483"/>
              <a:gd name="adj2" fmla="val 50000"/>
            </a:avLst>
          </a:prstGeom>
          <a:noFill/>
          <a:ln w="381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zh-CN" altLang="en-US" sz="180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32" dur="2000"/>
                                        <p:tgtEl>
                                          <p:spTgt spid="228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367" grpId="0"/>
      <p:bldP spid="22838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日期占位符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63EFC656-D1BE-4A7F-8E75-82C89CAA8E12}" type="datetime1">
              <a:rPr lang="zh-CN" altLang="en-US"/>
              <a:pPr>
                <a:defRPr/>
              </a:pPr>
              <a:t>2021/3/15</a:t>
            </a:fld>
            <a:endParaRPr lang="en-US" altLang="zh-CN"/>
          </a:p>
        </p:txBody>
      </p:sp>
      <p:sp>
        <p:nvSpPr>
          <p:cNvPr id="2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2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A8B4AA-8EF4-4DD8-81C6-D14B83F8D4DC}" type="slidenum">
              <a:rPr lang="en-US" altLang="zh-CN"/>
              <a:pPr>
                <a:defRPr/>
              </a:pPr>
              <a:t>35</a:t>
            </a:fld>
            <a:endParaRPr lang="en-US" altLang="zh-CN"/>
          </a:p>
        </p:txBody>
      </p:sp>
      <p:graphicFrame>
        <p:nvGraphicFramePr>
          <p:cNvPr id="41989" name="Object 15"/>
          <p:cNvGraphicFramePr>
            <a:graphicFrameLocks noChangeAspect="1"/>
          </p:cNvGraphicFramePr>
          <p:nvPr/>
        </p:nvGraphicFramePr>
        <p:xfrm>
          <a:off x="2124075" y="1090613"/>
          <a:ext cx="7019925" cy="304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4" name="Visio" r:id="rId3" imgW="3307699" imgH="1445752" progId="Visio.Drawing.11">
                  <p:embed/>
                </p:oleObj>
              </mc:Choice>
              <mc:Fallback>
                <p:oleObj name="Visio" r:id="rId3" imgW="3307699" imgH="1445752" progId="Visio.Drawing.11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1090613"/>
                        <a:ext cx="7019925" cy="3041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9392" name="Group 16"/>
          <p:cNvGrpSpPr>
            <a:grpSpLocks/>
          </p:cNvGrpSpPr>
          <p:nvPr/>
        </p:nvGrpSpPr>
        <p:grpSpPr bwMode="auto">
          <a:xfrm>
            <a:off x="3132138" y="2420938"/>
            <a:ext cx="1217612" cy="811212"/>
            <a:chOff x="3168" y="1649"/>
            <a:chExt cx="767" cy="511"/>
          </a:xfrm>
        </p:grpSpPr>
        <p:graphicFrame>
          <p:nvGraphicFramePr>
            <p:cNvPr id="42008" name="Object 17"/>
            <p:cNvGraphicFramePr>
              <a:graphicFrameLocks noChangeAspect="1"/>
            </p:cNvGraphicFramePr>
            <p:nvPr/>
          </p:nvGraphicFramePr>
          <p:xfrm>
            <a:off x="3264" y="1649"/>
            <a:ext cx="671" cy="5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15" name="VISIO" r:id="rId5" imgW="532512" imgH="403188" progId="Visio.Drawing.5">
                    <p:embed/>
                  </p:oleObj>
                </mc:Choice>
                <mc:Fallback>
                  <p:oleObj name="VISIO" r:id="rId5" imgW="532512" imgH="403188" progId="Visio.Drawing.5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4" y="1649"/>
                          <a:ext cx="671" cy="5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009" name="Object 18"/>
            <p:cNvGraphicFramePr>
              <a:graphicFrameLocks noChangeAspect="1"/>
            </p:cNvGraphicFramePr>
            <p:nvPr/>
          </p:nvGraphicFramePr>
          <p:xfrm>
            <a:off x="3168" y="1768"/>
            <a:ext cx="544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16" name="Equation" r:id="rId7" imgW="431613" imgH="228501" progId="Equation.DSMT4">
                    <p:embed/>
                  </p:oleObj>
                </mc:Choice>
                <mc:Fallback>
                  <p:oleObj name="Equation" r:id="rId7" imgW="431613" imgH="228501" progId="Equation.DSMT4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8" y="1768"/>
                          <a:ext cx="544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9395" name="Group 19"/>
          <p:cNvGrpSpPr>
            <a:grpSpLocks/>
          </p:cNvGrpSpPr>
          <p:nvPr/>
        </p:nvGrpSpPr>
        <p:grpSpPr bwMode="auto">
          <a:xfrm>
            <a:off x="7092950" y="2349500"/>
            <a:ext cx="1065213" cy="811213"/>
            <a:chOff x="4560" y="1649"/>
            <a:chExt cx="671" cy="511"/>
          </a:xfrm>
        </p:grpSpPr>
        <p:graphicFrame>
          <p:nvGraphicFramePr>
            <p:cNvPr id="42006" name="Object 20"/>
            <p:cNvGraphicFramePr>
              <a:graphicFrameLocks noChangeAspect="1"/>
            </p:cNvGraphicFramePr>
            <p:nvPr/>
          </p:nvGraphicFramePr>
          <p:xfrm>
            <a:off x="4560" y="1649"/>
            <a:ext cx="671" cy="5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17" name="VISIO" r:id="rId9" imgW="532512" imgH="403188" progId="Visio.Drawing.5">
                    <p:embed/>
                  </p:oleObj>
                </mc:Choice>
                <mc:Fallback>
                  <p:oleObj name="VISIO" r:id="rId9" imgW="532512" imgH="403188" progId="Visio.Drawing.5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60" y="1649"/>
                          <a:ext cx="671" cy="5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007" name="Object 21"/>
            <p:cNvGraphicFramePr>
              <a:graphicFrameLocks noChangeAspect="1"/>
            </p:cNvGraphicFramePr>
            <p:nvPr/>
          </p:nvGraphicFramePr>
          <p:xfrm>
            <a:off x="4592" y="1720"/>
            <a:ext cx="28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18" name="Equation" r:id="rId10" imgW="228600" imgH="228600" progId="Equation.DSMT4">
                    <p:embed/>
                  </p:oleObj>
                </mc:Choice>
                <mc:Fallback>
                  <p:oleObj name="Equation" r:id="rId10" imgW="228600" imgH="228600" progId="Equation.DSMT4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92" y="1720"/>
                          <a:ext cx="288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9398" name="Group 22"/>
          <p:cNvGrpSpPr>
            <a:grpSpLocks/>
          </p:cNvGrpSpPr>
          <p:nvPr/>
        </p:nvGrpSpPr>
        <p:grpSpPr bwMode="auto">
          <a:xfrm>
            <a:off x="5148263" y="2420938"/>
            <a:ext cx="1065212" cy="811212"/>
            <a:chOff x="3744" y="672"/>
            <a:chExt cx="671" cy="511"/>
          </a:xfrm>
        </p:grpSpPr>
        <p:graphicFrame>
          <p:nvGraphicFramePr>
            <p:cNvPr id="42004" name="Object 23"/>
            <p:cNvGraphicFramePr>
              <a:graphicFrameLocks noChangeAspect="1"/>
            </p:cNvGraphicFramePr>
            <p:nvPr/>
          </p:nvGraphicFramePr>
          <p:xfrm>
            <a:off x="3744" y="672"/>
            <a:ext cx="671" cy="5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19" name="VISIO" r:id="rId12" imgW="532512" imgH="403188" progId="Visio.Drawing.5">
                    <p:embed/>
                  </p:oleObj>
                </mc:Choice>
                <mc:Fallback>
                  <p:oleObj name="VISIO" r:id="rId12" imgW="532512" imgH="403188" progId="Visio.Drawing.5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4" y="672"/>
                          <a:ext cx="671" cy="5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005" name="Object 24"/>
            <p:cNvGraphicFramePr>
              <a:graphicFrameLocks noChangeAspect="1"/>
            </p:cNvGraphicFramePr>
            <p:nvPr/>
          </p:nvGraphicFramePr>
          <p:xfrm>
            <a:off x="3784" y="760"/>
            <a:ext cx="288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20" name="Equation" r:id="rId13" imgW="228600" imgH="228600" progId="Equation.DSMT4">
                    <p:embed/>
                  </p:oleObj>
                </mc:Choice>
                <mc:Fallback>
                  <p:oleObj name="Equation" r:id="rId13" imgW="228600" imgH="228600" progId="Equation.DSMT4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84" y="760"/>
                          <a:ext cx="288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9401" name="Rectangle 25"/>
          <p:cNvSpPr>
            <a:spLocks noChangeArrowheads="1"/>
          </p:cNvSpPr>
          <p:nvPr/>
        </p:nvSpPr>
        <p:spPr bwMode="auto">
          <a:xfrm>
            <a:off x="252413" y="3716338"/>
            <a:ext cx="32400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>
                <a:solidFill>
                  <a:schemeClr val="tx2"/>
                </a:solidFill>
              </a:rPr>
              <a:t>Mesh analysis</a:t>
            </a:r>
            <a:r>
              <a:rPr lang="zh-CN" altLang="en-US" sz="2800">
                <a:solidFill>
                  <a:schemeClr val="tx2"/>
                </a:solidFill>
              </a:rPr>
              <a:t>：</a:t>
            </a:r>
          </a:p>
        </p:txBody>
      </p:sp>
      <p:graphicFrame>
        <p:nvGraphicFramePr>
          <p:cNvPr id="229402" name="Object 26"/>
          <p:cNvGraphicFramePr>
            <a:graphicFrameLocks noChangeAspect="1"/>
          </p:cNvGraphicFramePr>
          <p:nvPr/>
        </p:nvGraphicFramePr>
        <p:xfrm>
          <a:off x="1044575" y="4437063"/>
          <a:ext cx="40163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1" name="Equation" r:id="rId15" imgW="2006600" imgH="228600" progId="Equation.DSMT4">
                  <p:embed/>
                </p:oleObj>
              </mc:Choice>
              <mc:Fallback>
                <p:oleObj name="Equation" r:id="rId15" imgW="2006600" imgH="228600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75" y="4437063"/>
                        <a:ext cx="4016375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>
                                <a:alpha val="50195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403" name="Object 27"/>
          <p:cNvGraphicFramePr>
            <a:graphicFrameLocks noChangeAspect="1"/>
          </p:cNvGraphicFramePr>
          <p:nvPr/>
        </p:nvGraphicFramePr>
        <p:xfrm>
          <a:off x="1116013" y="4941888"/>
          <a:ext cx="177958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2" name="Equation" r:id="rId17" imgW="889000" imgH="228600" progId="Equation.DSMT4">
                  <p:embed/>
                </p:oleObj>
              </mc:Choice>
              <mc:Fallback>
                <p:oleObj name="Equation" r:id="rId17" imgW="889000" imgH="2286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4941888"/>
                        <a:ext cx="1779587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>
                                <a:alpha val="50195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404" name="Object 28"/>
          <p:cNvGraphicFramePr>
            <a:graphicFrameLocks noChangeAspect="1"/>
          </p:cNvGraphicFramePr>
          <p:nvPr/>
        </p:nvGraphicFramePr>
        <p:xfrm>
          <a:off x="1133475" y="5516563"/>
          <a:ext cx="160178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3" name="Equation" r:id="rId19" imgW="800100" imgH="228600" progId="Equation.DSMT4">
                  <p:embed/>
                </p:oleObj>
              </mc:Choice>
              <mc:Fallback>
                <p:oleObj name="Equation" r:id="rId19" imgW="800100" imgH="228600" progId="Equation.DSMT4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3475" y="5516563"/>
                        <a:ext cx="1601788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>
                                <a:alpha val="50195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406" name="Object 30"/>
          <p:cNvGraphicFramePr>
            <a:graphicFrameLocks noChangeAspect="1"/>
          </p:cNvGraphicFramePr>
          <p:nvPr/>
        </p:nvGraphicFramePr>
        <p:xfrm>
          <a:off x="6084888" y="4581525"/>
          <a:ext cx="1169987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4" name="Equation" r:id="rId21" imgW="583947" imgH="685502" progId="Equation.DSMT4">
                  <p:embed/>
                </p:oleObj>
              </mc:Choice>
              <mc:Fallback>
                <p:oleObj name="Equation" r:id="rId21" imgW="583947" imgH="685502" progId="Equation.DSMT4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88" y="4581525"/>
                        <a:ext cx="1169987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>
                                <a:alpha val="50195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407" name="Object 31"/>
          <p:cNvGraphicFramePr>
            <a:graphicFrameLocks noChangeAspect="1"/>
          </p:cNvGraphicFramePr>
          <p:nvPr/>
        </p:nvGraphicFramePr>
        <p:xfrm>
          <a:off x="1584325" y="6237288"/>
          <a:ext cx="300196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5" name="Equation" r:id="rId23" imgW="1498600" imgH="228600" progId="Equation.DSMT4">
                  <p:embed/>
                </p:oleObj>
              </mc:Choice>
              <mc:Fallback>
                <p:oleObj name="Equation" r:id="rId23" imgW="1498600" imgH="228600" progId="Equation.DSMT4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4325" y="6237288"/>
                        <a:ext cx="300196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>
                                <a:alpha val="50195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408" name="Object 32"/>
          <p:cNvGraphicFramePr>
            <a:graphicFrameLocks noChangeAspect="1"/>
          </p:cNvGraphicFramePr>
          <p:nvPr/>
        </p:nvGraphicFramePr>
        <p:xfrm>
          <a:off x="4897438" y="6237288"/>
          <a:ext cx="137318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6" name="Equation" r:id="rId25" imgW="685800" imgH="228600" progId="Equation.DSMT4">
                  <p:embed/>
                </p:oleObj>
              </mc:Choice>
              <mc:Fallback>
                <p:oleObj name="Equation" r:id="rId25" imgW="685800" imgH="228600" progId="Equation.DSMT4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7438" y="6237288"/>
                        <a:ext cx="1373187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>
                                <a:alpha val="50195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9409" name="Object 33"/>
          <p:cNvGraphicFramePr>
            <a:graphicFrameLocks noChangeAspect="1"/>
          </p:cNvGraphicFramePr>
          <p:nvPr/>
        </p:nvGraphicFramePr>
        <p:xfrm>
          <a:off x="6769100" y="6211888"/>
          <a:ext cx="147478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7" name="Equation" r:id="rId27" imgW="736600" imgH="228600" progId="Equation.DSMT4">
                  <p:embed/>
                </p:oleObj>
              </mc:Choice>
              <mc:Fallback>
                <p:oleObj name="Equation" r:id="rId27" imgW="736600" imgH="228600" progId="Equation.DSMT4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9100" y="6211888"/>
                        <a:ext cx="1474788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99">
                                <a:alpha val="50195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9410" name="Rectangle 34"/>
          <p:cNvSpPr>
            <a:spLocks noChangeArrowheads="1"/>
          </p:cNvSpPr>
          <p:nvPr/>
        </p:nvSpPr>
        <p:spPr bwMode="auto">
          <a:xfrm>
            <a:off x="381000" y="188913"/>
            <a:ext cx="845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>
              <a:spcBef>
                <a:spcPct val="0"/>
              </a:spcBef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>
              <a:spcBef>
                <a:spcPct val="0"/>
              </a:spcBef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>
              <a:spcBef>
                <a:spcPct val="0"/>
              </a:spcBef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>
              <a:spcBef>
                <a:spcPct val="0"/>
              </a:spcBef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讨论  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——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目标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3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：合理选择分析法</a:t>
            </a:r>
          </a:p>
        </p:txBody>
      </p:sp>
      <p:sp>
        <p:nvSpPr>
          <p:cNvPr id="42002" name="Rectangle 35"/>
          <p:cNvSpPr>
            <a:spLocks noChangeArrowheads="1"/>
          </p:cNvSpPr>
          <p:nvPr/>
        </p:nvSpPr>
        <p:spPr bwMode="auto">
          <a:xfrm>
            <a:off x="395288" y="620713"/>
            <a:ext cx="87122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CC3300"/>
                </a:solidFill>
                <a:ea typeface="隶书" panose="02010509060101010101" pitchFamily="49" charset="-122"/>
              </a:rPr>
              <a:t>例</a:t>
            </a:r>
            <a:r>
              <a:rPr lang="en-US" altLang="zh-CN" sz="2800">
                <a:solidFill>
                  <a:srgbClr val="CC3300"/>
                </a:solidFill>
                <a:ea typeface="隶书" panose="02010509060101010101" pitchFamily="49" charset="-122"/>
              </a:rPr>
              <a:t>7</a:t>
            </a:r>
            <a:r>
              <a:rPr lang="zh-CN" altLang="en-US" sz="2800">
                <a:solidFill>
                  <a:srgbClr val="CC3300"/>
                </a:solidFill>
                <a:ea typeface="隶书" panose="02010509060101010101" pitchFamily="49" charset="-122"/>
              </a:rPr>
              <a:t>：</a:t>
            </a:r>
            <a:r>
              <a:rPr lang="en-US" altLang="zh-CN" sz="2800">
                <a:solidFill>
                  <a:srgbClr val="CC3300"/>
                </a:solidFill>
                <a:ea typeface="隶书" panose="02010509060101010101" pitchFamily="49" charset="-122"/>
              </a:rPr>
              <a:t>Find the current </a:t>
            </a:r>
            <a:r>
              <a:rPr lang="en-US" altLang="zh-CN" sz="2800" i="1">
                <a:solidFill>
                  <a:srgbClr val="CC3300"/>
                </a:solidFill>
                <a:ea typeface="隶书" panose="02010509060101010101" pitchFamily="49" charset="-122"/>
              </a:rPr>
              <a:t>I</a:t>
            </a:r>
            <a:r>
              <a:rPr lang="en-US" altLang="zh-CN" sz="2800" baseline="-25000">
                <a:solidFill>
                  <a:srgbClr val="CC3300"/>
                </a:solidFill>
                <a:ea typeface="隶书" panose="02010509060101010101" pitchFamily="49" charset="-122"/>
              </a:rPr>
              <a:t>1</a:t>
            </a:r>
            <a:r>
              <a:rPr lang="en-US" altLang="zh-CN" sz="2800">
                <a:solidFill>
                  <a:srgbClr val="CC3300"/>
                </a:solidFill>
                <a:ea typeface="隶书" panose="02010509060101010101" pitchFamily="49" charset="-122"/>
              </a:rPr>
              <a:t> and the power supplies by the current source.</a:t>
            </a:r>
            <a:r>
              <a:rPr lang="en-US" altLang="zh-CN" sz="1800"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</a:p>
        </p:txBody>
      </p:sp>
      <p:sp>
        <p:nvSpPr>
          <p:cNvPr id="229412" name="AutoShape 36"/>
          <p:cNvSpPr>
            <a:spLocks/>
          </p:cNvSpPr>
          <p:nvPr/>
        </p:nvSpPr>
        <p:spPr bwMode="auto">
          <a:xfrm>
            <a:off x="466725" y="4508500"/>
            <a:ext cx="217488" cy="1296988"/>
          </a:xfrm>
          <a:prstGeom prst="leftBrace">
            <a:avLst>
              <a:gd name="adj1" fmla="val 49696"/>
              <a:gd name="adj2" fmla="val 50000"/>
            </a:avLst>
          </a:prstGeom>
          <a:noFill/>
          <a:ln w="38100">
            <a:solidFill>
              <a:schemeClr val="fol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zh-CN" altLang="en-US" sz="180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9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35" dur="2000"/>
                                        <p:tgtEl>
                                          <p:spTgt spid="229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401" grpId="0"/>
      <p:bldP spid="2294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2"/>
          <p:cNvSpPr txBox="1">
            <a:spLocks noChangeArrowheads="1"/>
          </p:cNvSpPr>
          <p:nvPr/>
        </p:nvSpPr>
        <p:spPr bwMode="auto">
          <a:xfrm>
            <a:off x="339725" y="414338"/>
            <a:ext cx="58054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节点法、网孔法的比较  </a:t>
            </a:r>
          </a:p>
        </p:txBody>
      </p:sp>
      <p:sp>
        <p:nvSpPr>
          <p:cNvPr id="22559" name="Text Box 31"/>
          <p:cNvSpPr txBox="1">
            <a:spLocks noChangeArrowheads="1"/>
          </p:cNvSpPr>
          <p:nvPr/>
        </p:nvSpPr>
        <p:spPr bwMode="auto">
          <a:xfrm>
            <a:off x="506706" y="4437112"/>
            <a:ext cx="8272463" cy="936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ea typeface="宋体" panose="02010600030101010101" pitchFamily="2" charset="-122"/>
              </a:rPr>
              <a:t>      </a:t>
            </a:r>
            <a:r>
              <a:rPr lang="zh-CN" altLang="en-US" b="1" dirty="0"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ea typeface="宋体" panose="02010600030101010101" pitchFamily="2" charset="-122"/>
              </a:rPr>
              <a:t>3</a:t>
            </a:r>
            <a:r>
              <a:rPr lang="zh-CN" altLang="en-US" b="1" dirty="0">
                <a:ea typeface="宋体" panose="02010600030101010101" pitchFamily="2" charset="-122"/>
              </a:rPr>
              <a:t>） 对于非平面电路，网孔法不适用，选独立节点较容易。  </a:t>
            </a:r>
          </a:p>
        </p:txBody>
      </p:sp>
      <p:sp>
        <p:nvSpPr>
          <p:cNvPr id="22560" name="Text Box 32"/>
          <p:cNvSpPr txBox="1">
            <a:spLocks noChangeArrowheads="1"/>
          </p:cNvSpPr>
          <p:nvPr/>
        </p:nvSpPr>
        <p:spPr bwMode="auto">
          <a:xfrm>
            <a:off x="530225" y="5301208"/>
            <a:ext cx="8018463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just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ea typeface="宋体" panose="02010600030101010101" pitchFamily="2" charset="-122"/>
              </a:rPr>
              <a:t>      </a:t>
            </a:r>
            <a:r>
              <a:rPr lang="zh-CN" altLang="en-US" b="1" dirty="0"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ea typeface="宋体" panose="02010600030101010101" pitchFamily="2" charset="-122"/>
              </a:rPr>
              <a:t>4</a:t>
            </a:r>
            <a:r>
              <a:rPr lang="zh-CN" altLang="en-US" b="1" dirty="0">
                <a:ea typeface="宋体" panose="02010600030101010101" pitchFamily="2" charset="-122"/>
              </a:rPr>
              <a:t>） 网孔法、节点法易于编程。目前用计算机分析网络（电网络，集成电路设计等）采用节点法较多。  </a:t>
            </a:r>
          </a:p>
        </p:txBody>
      </p:sp>
      <p:sp>
        <p:nvSpPr>
          <p:cNvPr id="22568" name="Text Box 40"/>
          <p:cNvSpPr txBox="1">
            <a:spLocks noChangeArrowheads="1"/>
          </p:cNvSpPr>
          <p:nvPr/>
        </p:nvSpPr>
        <p:spPr bwMode="auto">
          <a:xfrm>
            <a:off x="971600" y="1003300"/>
            <a:ext cx="7560840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） 方程数的比较（不存在电源支路时）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节点法：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n-1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网孔法：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b-n+1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选取方程数较少的方法  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2a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）有电压源支路，优先结点法，可减少方程个数；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  <a:buNone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2b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）有电流源支路，优先网孔法，可减少方程个数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"/>
                                        <p:tgtEl>
                                          <p:spTgt spid="22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"/>
                                        <p:tgtEl>
                                          <p:spTgt spid="22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59" grpId="0" autoUpdateAnimBg="0"/>
      <p:bldP spid="22560" grpId="0" autoUpdateAnimBg="0"/>
      <p:bldP spid="22568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作业</a:t>
            </a:r>
          </a:p>
        </p:txBody>
      </p:sp>
      <p:sp>
        <p:nvSpPr>
          <p:cNvPr id="44035" name="内容占位符 2"/>
          <p:cNvSpPr>
            <a:spLocks noGrp="1"/>
          </p:cNvSpPr>
          <p:nvPr>
            <p:ph idx="1"/>
          </p:nvPr>
        </p:nvSpPr>
        <p:spPr>
          <a:xfrm>
            <a:off x="381000" y="914400"/>
            <a:ext cx="8294688" cy="5181600"/>
          </a:xfrm>
        </p:spPr>
        <p:txBody>
          <a:bodyPr/>
          <a:lstStyle/>
          <a:p>
            <a:r>
              <a:rPr lang="en-US" altLang="zh-CN"/>
              <a:t>3.3</a:t>
            </a:r>
            <a:r>
              <a:rPr lang="zh-CN" altLang="zh-CN"/>
              <a:t>节：</a:t>
            </a:r>
            <a:r>
              <a:rPr lang="en-US" altLang="zh-CN"/>
              <a:t>3-7</a:t>
            </a:r>
            <a:r>
              <a:rPr lang="zh-CN" altLang="zh-CN"/>
              <a:t>，</a:t>
            </a:r>
            <a:r>
              <a:rPr lang="en-US" altLang="zh-CN"/>
              <a:t>3-11</a:t>
            </a:r>
            <a:r>
              <a:rPr lang="zh-CN" altLang="zh-CN"/>
              <a:t>，</a:t>
            </a:r>
            <a:r>
              <a:rPr lang="en-US" altLang="zh-CN"/>
              <a:t>3-14</a:t>
            </a:r>
            <a:endParaRPr lang="zh-CN" altLang="zh-CN"/>
          </a:p>
          <a:p>
            <a:r>
              <a:rPr lang="en-US" altLang="zh-CN"/>
              <a:t>3.4</a:t>
            </a:r>
            <a:r>
              <a:rPr lang="zh-CN" altLang="zh-CN"/>
              <a:t>节：</a:t>
            </a:r>
            <a:r>
              <a:rPr lang="en-US" altLang="zh-CN"/>
              <a:t>3-28</a:t>
            </a:r>
            <a:r>
              <a:rPr lang="zh-CN" altLang="zh-CN"/>
              <a:t>，</a:t>
            </a:r>
            <a:r>
              <a:rPr lang="en-US" altLang="zh-CN"/>
              <a:t>3-30</a:t>
            </a:r>
            <a:endParaRPr lang="zh-CN" altLang="zh-CN"/>
          </a:p>
          <a:p>
            <a:r>
              <a:rPr lang="zh-CN" altLang="zh-CN"/>
              <a:t>综合：</a:t>
            </a:r>
            <a:r>
              <a:rPr lang="en-US" altLang="zh-CN"/>
              <a:t>3-38</a:t>
            </a:r>
            <a:r>
              <a:rPr lang="zh-CN" altLang="zh-CN"/>
              <a:t>，</a:t>
            </a:r>
            <a:r>
              <a:rPr lang="en-US" altLang="zh-CN"/>
              <a:t>3-40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04BC380-5849-4E82-9448-222F2C781241}" type="datetime1">
              <a:rPr lang="zh-CN" altLang="en-US" smtClean="0"/>
              <a:pPr>
                <a:defRPr/>
              </a:pPr>
              <a:t>2021/3/15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BECC24-E164-4786-A8C5-2CB7D75106FC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B52DE4-C92A-452C-ACC8-2C1AD4B04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本章学习重点、难点及注意事项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54F990-D14B-49A3-A479-D3DDBCB78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结点（电压）法与网孔（电流）法</a:t>
            </a:r>
            <a:endParaRPr lang="en-US" altLang="zh-CN" dirty="0"/>
          </a:p>
          <a:p>
            <a:r>
              <a:rPr lang="zh-CN" altLang="en-US" dirty="0"/>
              <a:t>重点掌握快速列写法，关注特殊情况下的处理，如单个独立电压源，单个理想电压源与电阻的串联，单个理想电压源与电阻的并联，单个独立电流源，单个理想电流源与电阻的串联，单个理想电流源与电阻的并联，广义结点法等，理解其本质</a:t>
            </a:r>
            <a:endParaRPr lang="en-US" altLang="zh-CN" dirty="0"/>
          </a:p>
          <a:p>
            <a:r>
              <a:rPr lang="zh-CN" altLang="en-US" dirty="0"/>
              <a:t>本质上是线性代数方程组的求解</a:t>
            </a:r>
            <a:endParaRPr lang="en-US" altLang="zh-CN" dirty="0"/>
          </a:p>
          <a:p>
            <a:r>
              <a:rPr lang="zh-CN" altLang="en-US" dirty="0"/>
              <a:t>对于计算结果，用原始的</a:t>
            </a:r>
            <a:r>
              <a:rPr lang="en-US" altLang="zh-CN" dirty="0"/>
              <a:t>KCL</a:t>
            </a:r>
            <a:r>
              <a:rPr lang="zh-CN" altLang="en-US" dirty="0"/>
              <a:t>和</a:t>
            </a:r>
            <a:r>
              <a:rPr lang="en-US" altLang="zh-CN" dirty="0"/>
              <a:t>KVL</a:t>
            </a:r>
            <a:r>
              <a:rPr lang="zh-CN" altLang="en-US" dirty="0"/>
              <a:t>检查一遍</a:t>
            </a:r>
            <a:endParaRPr lang="en-US" altLang="zh-CN" dirty="0"/>
          </a:p>
          <a:p>
            <a:r>
              <a:rPr lang="zh-CN" altLang="en-US" dirty="0"/>
              <a:t>更为复杂的是有受控电源的复杂电路分析和计算</a:t>
            </a:r>
            <a:endParaRPr lang="en-US" altLang="zh-CN" dirty="0"/>
          </a:p>
          <a:p>
            <a:r>
              <a:rPr lang="zh-CN" altLang="en-US" dirty="0"/>
              <a:t>在理解物理机理基础上，小心仔细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09768F-34DA-41A9-94F4-2D001936D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04BC380-5849-4E82-9448-222F2C781241}" type="datetime1">
              <a:rPr lang="zh-CN" altLang="en-US" smtClean="0"/>
              <a:pPr>
                <a:defRPr/>
              </a:pPr>
              <a:t>2021/3/15</a:t>
            </a:fld>
            <a:endParaRPr lang="en-US" altLang="zh-CN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5193D2-9C53-4B24-B33C-35265857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9EA4C5-E2C7-4FE4-B1EF-8B34620A8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1A18AD-0A7C-4FD4-B788-CBCE68555FE7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69849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A18C68-3912-425D-9E39-0C96B7416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404664"/>
            <a:ext cx="8458200" cy="5904656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结点（电压）法本质为</a:t>
            </a:r>
            <a:r>
              <a:rPr lang="en-US" altLang="zh-CN" dirty="0"/>
              <a:t>KCL</a:t>
            </a:r>
            <a:r>
              <a:rPr lang="zh-CN" altLang="en-US" dirty="0"/>
              <a:t>，快速列写法中，方程右边独立电流源流入结点为正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电源处理方式总结：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dirty="0"/>
              <a:t>受控电源与独立电源处理方式一样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独立电流源与电阻的并联（诺顿支路）：正常情况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独立电流源：认为并联电导为</a:t>
            </a:r>
            <a:r>
              <a:rPr lang="en-US" altLang="zh-CN" dirty="0"/>
              <a:t>0</a:t>
            </a:r>
            <a:r>
              <a:rPr lang="zh-CN" altLang="en-US" dirty="0"/>
              <a:t>（或并联电阻无穷大）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u="sng" dirty="0"/>
              <a:t>独立电流源与电阻的串联：电阻不起作用</a:t>
            </a:r>
            <a:endParaRPr lang="en-US" altLang="zh-CN" u="sng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独立电压源与电阻的串联（戴维南支路）：转换成诺顿支路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u="sng" dirty="0"/>
              <a:t>独立电压源与电阻的并联：电阻不起作用</a:t>
            </a:r>
            <a:endParaRPr lang="en-US" altLang="zh-CN" u="sng" dirty="0"/>
          </a:p>
          <a:p>
            <a:pPr marL="0" indent="0">
              <a:buNone/>
            </a:pPr>
            <a:r>
              <a:rPr lang="zh-CN" altLang="en-US" dirty="0"/>
              <a:t>独立电压源</a:t>
            </a:r>
            <a:r>
              <a:rPr lang="zh-CN" altLang="en-US" dirty="0">
                <a:sym typeface="Wingdings" panose="05000000000000000000" pitchFamily="2" charset="2"/>
              </a:rPr>
              <a:t>：（</a:t>
            </a:r>
            <a:r>
              <a:rPr lang="en-US" altLang="zh-CN" dirty="0">
                <a:sym typeface="Wingdings" panose="05000000000000000000" pitchFamily="2" charset="2"/>
              </a:rPr>
              <a:t>1</a:t>
            </a:r>
            <a:r>
              <a:rPr lang="zh-CN" altLang="en-US" dirty="0">
                <a:sym typeface="Wingdings" panose="05000000000000000000" pitchFamily="2" charset="2"/>
              </a:rPr>
              <a:t>）若电压已知，则减少一个未知数</a:t>
            </a:r>
            <a:endParaRPr lang="en-US" altLang="zh-CN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zh-CN" dirty="0">
                <a:sym typeface="Wingdings" panose="05000000000000000000" pitchFamily="2" charset="2"/>
              </a:rPr>
              <a:t>                        </a:t>
            </a:r>
            <a:r>
              <a:rPr lang="zh-CN" altLang="en-US" dirty="0">
                <a:sym typeface="Wingdings" panose="05000000000000000000" pitchFamily="2" charset="2"/>
              </a:rPr>
              <a:t>（</a:t>
            </a:r>
            <a:r>
              <a:rPr lang="en-US" altLang="zh-CN" dirty="0">
                <a:sym typeface="Wingdings" panose="05000000000000000000" pitchFamily="2" charset="2"/>
              </a:rPr>
              <a:t>2</a:t>
            </a:r>
            <a:r>
              <a:rPr lang="zh-CN" altLang="en-US" dirty="0">
                <a:sym typeface="Wingdings" panose="05000000000000000000" pitchFamily="2" charset="2"/>
              </a:rPr>
              <a:t>）广义结点（两个结点并作一个）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3516C8-F856-4447-8607-DEB6289B2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48576EE-7C7E-49AE-B6FB-80BD0331B26D}" type="datetime1">
              <a:rPr lang="zh-CN" altLang="en-US" smtClean="0"/>
              <a:pPr>
                <a:defRPr/>
              </a:pPr>
              <a:t>2021/3/15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BB3F2D-48D1-4F21-9C04-5559B6586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6B69D1-65D6-438C-95ED-74D4F4937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694CE3-5E60-46A1-B9E8-9FD3DC41F60C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49939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A90B23B-DE0E-462B-B828-2C8EEAE05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20C1BCC-BFD5-4AF6-AC8F-C45DE697000B}" type="datetime1">
              <a:rPr lang="zh-CN" altLang="en-US" smtClean="0"/>
              <a:pPr>
                <a:defRPr/>
              </a:pPr>
              <a:t>2021/3/15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D79E794-EB41-460B-84E6-C44EDB1C5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A9131E-4951-4898-9334-CE13FC70A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69A5AA2-2354-472F-B533-79158BFF3A41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1D90AC-80B6-4A07-ADF0-72D46C21B949}"/>
              </a:ext>
            </a:extLst>
          </p:cNvPr>
          <p:cNvSpPr txBox="1"/>
          <p:nvPr/>
        </p:nvSpPr>
        <p:spPr>
          <a:xfrm>
            <a:off x="683568" y="404664"/>
            <a:ext cx="8392041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线性代数方程组的解</a:t>
            </a:r>
            <a:endParaRPr lang="en-US" altLang="zh-CN" sz="3200" dirty="0"/>
          </a:p>
          <a:p>
            <a:r>
              <a:rPr lang="zh-CN" altLang="en-US" sz="3200" dirty="0"/>
              <a:t>（学有余力的学生可自学）</a:t>
            </a:r>
            <a:endParaRPr lang="en-US" altLang="zh-CN" sz="3200" dirty="0"/>
          </a:p>
          <a:p>
            <a:endParaRPr lang="en-US" altLang="zh-CN" sz="3200" dirty="0"/>
          </a:p>
          <a:p>
            <a:r>
              <a:rPr lang="en-US" altLang="zh-CN" sz="3200" dirty="0"/>
              <a:t>Y=AX</a:t>
            </a:r>
          </a:p>
          <a:p>
            <a:r>
              <a:rPr lang="en-US" altLang="zh-CN" sz="3200" dirty="0"/>
              <a:t>X </a:t>
            </a:r>
            <a:r>
              <a:rPr lang="zh-CN" altLang="en-US" sz="3200" dirty="0"/>
              <a:t>为未知数向量，</a:t>
            </a:r>
            <a:r>
              <a:rPr lang="en-US" altLang="zh-CN" sz="3200" dirty="0"/>
              <a:t>A</a:t>
            </a:r>
            <a:r>
              <a:rPr lang="zh-CN" altLang="en-US" sz="3200" dirty="0"/>
              <a:t>为系数矩阵，</a:t>
            </a:r>
            <a:r>
              <a:rPr lang="en-US" altLang="zh-CN" sz="3200" dirty="0"/>
              <a:t>Y</a:t>
            </a:r>
            <a:r>
              <a:rPr lang="zh-CN" altLang="en-US" sz="3200" dirty="0"/>
              <a:t>为常数向量</a:t>
            </a:r>
            <a:endParaRPr lang="en-US" altLang="zh-CN" sz="3200" dirty="0"/>
          </a:p>
          <a:p>
            <a:r>
              <a:rPr lang="zh-CN" altLang="en-US" sz="3200" dirty="0"/>
              <a:t>（克莱姆法则）</a:t>
            </a:r>
            <a:endParaRPr lang="en-US" altLang="zh-CN" sz="3200" dirty="0"/>
          </a:p>
          <a:p>
            <a:endParaRPr lang="en-US" altLang="zh-CN" sz="3200" dirty="0"/>
          </a:p>
          <a:p>
            <a:endParaRPr lang="en-US" altLang="zh-CN" sz="3200" dirty="0"/>
          </a:p>
          <a:p>
            <a:r>
              <a:rPr lang="en-US" altLang="zh-CN" sz="3200" dirty="0"/>
              <a:t>I=YU</a:t>
            </a:r>
          </a:p>
          <a:p>
            <a:r>
              <a:rPr lang="en-US" altLang="zh-CN" sz="3200" dirty="0"/>
              <a:t>U=ZI</a:t>
            </a:r>
          </a:p>
          <a:p>
            <a:r>
              <a:rPr lang="zh-CN" altLang="en-US" sz="3200" dirty="0"/>
              <a:t>结点导纳矩阵（电力系统分析）</a:t>
            </a:r>
          </a:p>
        </p:txBody>
      </p:sp>
    </p:spTree>
    <p:extLst>
      <p:ext uri="{BB962C8B-B14F-4D97-AF65-F5344CB8AC3E}">
        <p14:creationId xmlns:p14="http://schemas.microsoft.com/office/powerpoint/2010/main" val="2300751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708025" y="1268413"/>
            <a:ext cx="6115050" cy="38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目的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：找出求解线性电路的</a:t>
            </a:r>
            <a:r>
              <a:rPr lang="zh-CN" altLang="en-US" b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分析方法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19811" name="Text Box 3"/>
          <p:cNvSpPr txBox="1">
            <a:spLocks noChangeArrowheads="1"/>
          </p:cNvSpPr>
          <p:nvPr/>
        </p:nvSpPr>
        <p:spPr bwMode="auto">
          <a:xfrm>
            <a:off x="695325" y="1941513"/>
            <a:ext cx="729615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：含独立源、受控源的</a:t>
            </a:r>
            <a:r>
              <a:rPr lang="zh-CN" altLang="en-US" b="1">
                <a:solidFill>
                  <a:srgbClr val="3333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电阻网络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19812" name="Text Box 4"/>
          <p:cNvSpPr txBox="1">
            <a:spLocks noChangeArrowheads="1"/>
          </p:cNvSpPr>
          <p:nvPr/>
        </p:nvSpPr>
        <p:spPr bwMode="auto">
          <a:xfrm>
            <a:off x="684213" y="2747963"/>
            <a:ext cx="74882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：主要用于复杂的线性电路的求解。</a:t>
            </a:r>
          </a:p>
        </p:txBody>
      </p:sp>
      <p:grpSp>
        <p:nvGrpSpPr>
          <p:cNvPr id="119831" name="Group 23"/>
          <p:cNvGrpSpPr>
            <a:grpSpLocks/>
          </p:cNvGrpSpPr>
          <p:nvPr/>
        </p:nvGrpSpPr>
        <p:grpSpPr bwMode="auto">
          <a:xfrm>
            <a:off x="1673225" y="3548063"/>
            <a:ext cx="5715000" cy="787400"/>
            <a:chOff x="904" y="1944"/>
            <a:chExt cx="3600" cy="496"/>
          </a:xfrm>
        </p:grpSpPr>
        <p:sp>
          <p:nvSpPr>
            <p:cNvPr id="8203" name="Text Box 24"/>
            <p:cNvSpPr txBox="1">
              <a:spLocks noChangeArrowheads="1"/>
            </p:cNvSpPr>
            <p:nvPr/>
          </p:nvSpPr>
          <p:spPr bwMode="auto">
            <a:xfrm>
              <a:off x="1144" y="1944"/>
              <a:ext cx="336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电路的连接关系</a:t>
              </a:r>
              <a:r>
                <a:rPr lang="en-US" altLang="zh-CN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——KCL</a:t>
              </a:r>
              <a:r>
                <a: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KVL</a:t>
              </a:r>
              <a:r>
                <a: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定律</a:t>
              </a:r>
            </a:p>
          </p:txBody>
        </p:sp>
        <p:sp>
          <p:nvSpPr>
            <p:cNvPr id="8204" name="Line 25"/>
            <p:cNvSpPr>
              <a:spLocks noChangeShapeType="1"/>
            </p:cNvSpPr>
            <p:nvPr/>
          </p:nvSpPr>
          <p:spPr bwMode="auto">
            <a:xfrm flipV="1">
              <a:off x="904" y="2112"/>
              <a:ext cx="272" cy="32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19834" name="Group 26"/>
          <p:cNvGrpSpPr>
            <a:grpSpLocks/>
          </p:cNvGrpSpPr>
          <p:nvPr/>
        </p:nvGrpSpPr>
        <p:grpSpPr bwMode="auto">
          <a:xfrm>
            <a:off x="1673225" y="4338638"/>
            <a:ext cx="6203950" cy="633412"/>
            <a:chOff x="920" y="2456"/>
            <a:chExt cx="3908" cy="399"/>
          </a:xfrm>
        </p:grpSpPr>
        <p:sp>
          <p:nvSpPr>
            <p:cNvPr id="8201" name="Text Box 27"/>
            <p:cNvSpPr txBox="1">
              <a:spLocks noChangeArrowheads="1"/>
            </p:cNvSpPr>
            <p:nvPr/>
          </p:nvSpPr>
          <p:spPr bwMode="auto">
            <a:xfrm>
              <a:off x="1108" y="2564"/>
              <a:ext cx="3720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元件特性</a:t>
              </a:r>
              <a:r>
                <a:rPr lang="en-US" altLang="zh-CN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约束关系</a:t>
              </a:r>
            </a:p>
          </p:txBody>
        </p:sp>
        <p:sp>
          <p:nvSpPr>
            <p:cNvPr id="8202" name="Line 28"/>
            <p:cNvSpPr>
              <a:spLocks noChangeShapeType="1"/>
            </p:cNvSpPr>
            <p:nvPr/>
          </p:nvSpPr>
          <p:spPr bwMode="auto">
            <a:xfrm>
              <a:off x="920" y="2456"/>
              <a:ext cx="232" cy="24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19837" name="Text Box 29"/>
          <p:cNvSpPr txBox="1">
            <a:spLocks noChangeArrowheads="1"/>
          </p:cNvSpPr>
          <p:nvPr/>
        </p:nvSpPr>
        <p:spPr bwMode="auto">
          <a:xfrm>
            <a:off x="755650" y="4033838"/>
            <a:ext cx="8890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00" name="Text Box 59"/>
          <p:cNvSpPr txBox="1">
            <a:spLocks noChangeArrowheads="1"/>
          </p:cNvSpPr>
          <p:nvPr/>
        </p:nvSpPr>
        <p:spPr bwMode="auto">
          <a:xfrm>
            <a:off x="2560638" y="274638"/>
            <a:ext cx="3775075" cy="519112"/>
          </a:xfrm>
          <a:prstGeom prst="rect">
            <a:avLst/>
          </a:prstGeom>
          <a:solidFill>
            <a:srgbClr val="CCFFFF"/>
          </a:solidFill>
          <a:ln>
            <a:noFill/>
          </a:ln>
          <a:effectLst>
            <a:prstShdw prst="shdw17" dist="17961" dir="2700000">
              <a:srgbClr val="7A9999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8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Wingdings 2" panose="05020102010507070707" pitchFamily="18" charset="2"/>
              </a:rPr>
              <a:t> </a:t>
            </a:r>
            <a:r>
              <a:rPr lang="en-US" altLang="zh-CN" sz="28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</a:t>
            </a:r>
            <a:r>
              <a:rPr lang="zh-CN" altLang="en-US" sz="28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问题的提出          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9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98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9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9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1" grpId="0" autoUpdateAnimBg="0"/>
      <p:bldP spid="119812" grpId="0" autoUpdateAnimBg="0"/>
      <p:bldP spid="119837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196975"/>
            <a:ext cx="7993063" cy="5040313"/>
          </a:xfrm>
        </p:spPr>
        <p:txBody>
          <a:bodyPr/>
          <a:lstStyle/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节点分析法</a:t>
            </a:r>
            <a:r>
              <a:rPr lang="zh-CN" altLang="en-US" sz="2800" b="1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是以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各节点的电位</a:t>
            </a:r>
            <a:r>
              <a:rPr lang="zh-CN" altLang="en-US" sz="2800" b="1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作为未知变量来列写方程</a:t>
            </a:r>
            <a:r>
              <a:rPr lang="en-US" altLang="zh-CN" sz="2800" b="1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 b="1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节点方程</a:t>
            </a:r>
            <a:r>
              <a:rPr lang="en-US" altLang="zh-CN" sz="2800" b="1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800" b="1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800" b="1">
              <a:solidFill>
                <a:srgbClr val="00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任选一个节点为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基准节点</a:t>
            </a:r>
            <a:r>
              <a:rPr lang="en-US" altLang="zh-CN" sz="2800" b="1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参考节点</a:t>
            </a:r>
            <a:r>
              <a:rPr lang="en-US" altLang="zh-CN" sz="2800" b="1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800" b="1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，且电位恒取为零。其他节点的电位就是它们与基准节点之间的电压，称为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节点电压</a:t>
            </a:r>
            <a:r>
              <a:rPr lang="zh-CN" altLang="en-US" sz="2800" b="1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 </a:t>
            </a:r>
            <a:endParaRPr lang="en-US" altLang="zh-CN" sz="2800" b="1">
              <a:solidFill>
                <a:srgbClr val="00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(n–1)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个独立节点</a:t>
            </a:r>
            <a:r>
              <a:rPr lang="zh-CN" altLang="en-US" sz="2800" b="1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的电压为变量列写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(n–1)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个独立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KCL</a:t>
            </a:r>
            <a:r>
              <a:rPr lang="zh-CN" altLang="en-US" sz="2800" b="1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方程</a:t>
            </a:r>
            <a:endParaRPr lang="en-US" altLang="zh-CN" sz="2800" b="1">
              <a:solidFill>
                <a:srgbClr val="00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从节点方程求得节点电压以后，再求出各支路电压和电流。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458200" cy="8382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3.1 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结点分析法 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Nodal analysis </a:t>
            </a:r>
            <a:b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</a:br>
            <a:endParaRPr lang="en-US" altLang="zh-CN" sz="2800" dirty="0">
              <a:solidFill>
                <a:srgbClr val="CC3300"/>
              </a:solidFill>
              <a:ea typeface="隶书" panose="02010509060101010101" pitchFamily="49" charset="-122"/>
            </a:endParaRPr>
          </a:p>
        </p:txBody>
      </p:sp>
      <p:pic>
        <p:nvPicPr>
          <p:cNvPr id="10245" name="Picture 5" descr="https://png.pngtree.com/element_origin_min_pic/17/08/04/4748eb25439154c3b91b6d3394c10ba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5516563"/>
            <a:ext cx="1008062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12"/>
          <p:cNvSpPr txBox="1">
            <a:spLocks noChangeArrowheads="1"/>
          </p:cNvSpPr>
          <p:nvPr/>
        </p:nvSpPr>
        <p:spPr bwMode="auto">
          <a:xfrm>
            <a:off x="2771775" y="5876925"/>
            <a:ext cx="399097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just">
              <a:spcBef>
                <a:spcPct val="50000"/>
              </a:spcBef>
              <a:buFontTx/>
              <a:buNone/>
            </a:pPr>
            <a:r>
              <a:rPr lang="zh-CN" altLang="en-US" b="1">
                <a:solidFill>
                  <a:srgbClr val="3333FF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为什么不用列写</a:t>
            </a:r>
            <a:r>
              <a:rPr lang="en-US" altLang="zh-CN" b="1">
                <a:solidFill>
                  <a:srgbClr val="3333FF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KVL</a:t>
            </a:r>
            <a:r>
              <a:rPr lang="zh-CN" altLang="en-US" b="1">
                <a:solidFill>
                  <a:srgbClr val="3333FF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方程？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5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35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35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35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5203" grpId="0" uiExpand="1" build="p" autoUpdateAnimBg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Text Box 2"/>
          <p:cNvSpPr txBox="1">
            <a:spLocks noChangeArrowheads="1"/>
          </p:cNvSpPr>
          <p:nvPr/>
        </p:nvSpPr>
        <p:spPr bwMode="auto">
          <a:xfrm>
            <a:off x="2227263" y="1516063"/>
            <a:ext cx="69167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 algn="just">
              <a:spcBef>
                <a:spcPct val="50000"/>
              </a:spcBef>
              <a:buFontTx/>
              <a:buNone/>
            </a:pPr>
            <a:r>
              <a:rPr lang="zh-CN" altLang="en-US" b="1">
                <a:latin typeface="幼圆" panose="02010509060101010101" pitchFamily="49" charset="-122"/>
                <a:ea typeface="幼圆" panose="02010509060101010101" pitchFamily="49" charset="-122"/>
              </a:rPr>
              <a:t>由于</a:t>
            </a:r>
            <a:r>
              <a:rPr lang="zh-CN" altLang="en-US" b="1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电位的单值性</a:t>
            </a:r>
            <a:r>
              <a:rPr lang="zh-CN" altLang="en-US" b="1">
                <a:latin typeface="幼圆" panose="02010509060101010101" pitchFamily="49" charset="-122"/>
                <a:ea typeface="幼圆" panose="02010509060101010101" pitchFamily="49" charset="-122"/>
              </a:rPr>
              <a:t>，节点电压自动满足</a:t>
            </a:r>
            <a:r>
              <a:rPr lang="en-US" altLang="zh-CN" b="1">
                <a:latin typeface="幼圆" panose="02010509060101010101" pitchFamily="49" charset="-122"/>
                <a:ea typeface="幼圆" panose="02010509060101010101" pitchFamily="49" charset="-122"/>
              </a:rPr>
              <a:t>KVL</a:t>
            </a:r>
            <a:r>
              <a:rPr lang="zh-CN" altLang="en-US" b="1">
                <a:latin typeface="幼圆" panose="02010509060101010101" pitchFamily="49" charset="-122"/>
                <a:ea typeface="幼圆" panose="02010509060101010101" pitchFamily="49" charset="-122"/>
              </a:rPr>
              <a:t>方程。</a:t>
            </a:r>
          </a:p>
        </p:txBody>
      </p:sp>
      <p:sp>
        <p:nvSpPr>
          <p:cNvPr id="137219" name="Text Box 3"/>
          <p:cNvSpPr txBox="1">
            <a:spLocks noChangeArrowheads="1"/>
          </p:cNvSpPr>
          <p:nvPr/>
        </p:nvSpPr>
        <p:spPr bwMode="auto">
          <a:xfrm>
            <a:off x="5097463" y="3011488"/>
            <a:ext cx="2909887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b="1">
                <a:latin typeface="幼圆" panose="02010509060101010101" pitchFamily="49" charset="-122"/>
                <a:ea typeface="幼圆" panose="02010509060101010101" pitchFamily="49" charset="-122"/>
              </a:rPr>
              <a:t>(</a:t>
            </a:r>
            <a:r>
              <a:rPr lang="en-US" altLang="zh-CN" b="1" i="1">
                <a:latin typeface="幼圆" panose="02010509060101010101" pitchFamily="49" charset="-122"/>
                <a:ea typeface="幼圆" panose="02010509060101010101" pitchFamily="49" charset="-122"/>
              </a:rPr>
              <a:t>U</a:t>
            </a:r>
            <a:r>
              <a:rPr lang="en-US" altLang="zh-CN" b="1" baseline="-25000">
                <a:latin typeface="幼圆" panose="02010509060101010101" pitchFamily="49" charset="-122"/>
                <a:ea typeface="幼圆" panose="02010509060101010101" pitchFamily="49" charset="-122"/>
              </a:rPr>
              <a:t>A</a:t>
            </a:r>
            <a:r>
              <a:rPr lang="en-US" altLang="zh-CN" b="1">
                <a:latin typeface="Symbol" panose="05050102010706020507" pitchFamily="18" charset="2"/>
                <a:ea typeface="幼圆" panose="02010509060101010101" pitchFamily="49" charset="-122"/>
              </a:rPr>
              <a:t>-</a:t>
            </a:r>
            <a:r>
              <a:rPr lang="en-US" altLang="zh-CN" b="1" i="1">
                <a:latin typeface="幼圆" panose="02010509060101010101" pitchFamily="49" charset="-122"/>
                <a:ea typeface="幼圆" panose="02010509060101010101" pitchFamily="49" charset="-122"/>
              </a:rPr>
              <a:t>U</a:t>
            </a:r>
            <a:r>
              <a:rPr lang="en-US" altLang="zh-CN" b="1" baseline="-25000">
                <a:latin typeface="幼圆" panose="02010509060101010101" pitchFamily="49" charset="-122"/>
                <a:ea typeface="幼圆" panose="02010509060101010101" pitchFamily="49" charset="-122"/>
              </a:rPr>
              <a:t>B</a:t>
            </a:r>
            <a:r>
              <a:rPr lang="en-US" altLang="zh-CN" b="1">
                <a:latin typeface="幼圆" panose="02010509060101010101" pitchFamily="49" charset="-122"/>
                <a:ea typeface="幼圆" panose="02010509060101010101" pitchFamily="49" charset="-122"/>
              </a:rPr>
              <a:t>)+</a:t>
            </a:r>
            <a:r>
              <a:rPr lang="en-US" altLang="zh-CN" b="1" i="1">
                <a:latin typeface="幼圆" panose="02010509060101010101" pitchFamily="49" charset="-122"/>
                <a:ea typeface="幼圆" panose="02010509060101010101" pitchFamily="49" charset="-122"/>
              </a:rPr>
              <a:t>U</a:t>
            </a:r>
            <a:r>
              <a:rPr lang="en-US" altLang="zh-CN" b="1" baseline="-25000">
                <a:latin typeface="幼圆" panose="02010509060101010101" pitchFamily="49" charset="-122"/>
                <a:ea typeface="幼圆" panose="02010509060101010101" pitchFamily="49" charset="-122"/>
              </a:rPr>
              <a:t>B</a:t>
            </a:r>
            <a:r>
              <a:rPr lang="en-US" altLang="zh-CN" b="1">
                <a:latin typeface="Symbol" panose="05050102010706020507" pitchFamily="18" charset="2"/>
                <a:ea typeface="幼圆" panose="02010509060101010101" pitchFamily="49" charset="-122"/>
              </a:rPr>
              <a:t>-</a:t>
            </a:r>
            <a:r>
              <a:rPr lang="en-US" altLang="zh-CN" b="1" i="1">
                <a:latin typeface="幼圆" panose="02010509060101010101" pitchFamily="49" charset="-122"/>
                <a:ea typeface="幼圆" panose="02010509060101010101" pitchFamily="49" charset="-122"/>
              </a:rPr>
              <a:t>U</a:t>
            </a:r>
            <a:r>
              <a:rPr lang="en-US" altLang="zh-CN" b="1" baseline="-25000">
                <a:latin typeface="幼圆" panose="02010509060101010101" pitchFamily="49" charset="-122"/>
                <a:ea typeface="幼圆" panose="02010509060101010101" pitchFamily="49" charset="-122"/>
              </a:rPr>
              <a:t>A</a:t>
            </a:r>
            <a:r>
              <a:rPr lang="en-US" altLang="zh-CN" b="1">
                <a:latin typeface="幼圆" panose="02010509060101010101" pitchFamily="49" charset="-122"/>
                <a:ea typeface="幼圆" panose="02010509060101010101" pitchFamily="49" charset="-122"/>
              </a:rPr>
              <a:t>=0</a:t>
            </a:r>
          </a:p>
        </p:txBody>
      </p:sp>
      <p:sp>
        <p:nvSpPr>
          <p:cNvPr id="137221" name="Line 5"/>
          <p:cNvSpPr>
            <a:spLocks noChangeShapeType="1"/>
          </p:cNvSpPr>
          <p:nvPr/>
        </p:nvSpPr>
        <p:spPr bwMode="auto">
          <a:xfrm>
            <a:off x="1978025" y="3038475"/>
            <a:ext cx="17922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7222" name="Text Box 6"/>
          <p:cNvSpPr txBox="1">
            <a:spLocks noChangeArrowheads="1"/>
          </p:cNvSpPr>
          <p:nvPr/>
        </p:nvSpPr>
        <p:spPr bwMode="auto">
          <a:xfrm>
            <a:off x="2382838" y="2487613"/>
            <a:ext cx="1073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b="1" i="1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U</a:t>
            </a:r>
            <a:r>
              <a:rPr lang="en-US" altLang="zh-CN" sz="1800" b="1" baseline="-2500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A</a:t>
            </a:r>
            <a:r>
              <a:rPr lang="en-US" altLang="zh-CN" sz="1800" b="1">
                <a:solidFill>
                  <a:srgbClr val="FF0000"/>
                </a:solidFill>
                <a:latin typeface="Symbol" panose="05050102010706020507" pitchFamily="18" charset="2"/>
                <a:ea typeface="幼圆" panose="02010509060101010101" pitchFamily="49" charset="-122"/>
              </a:rPr>
              <a:t>-</a:t>
            </a:r>
            <a:r>
              <a:rPr lang="en-US" altLang="zh-CN" sz="1800" b="1" i="1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U</a:t>
            </a:r>
            <a:r>
              <a:rPr lang="en-US" altLang="zh-CN" sz="1800" b="1" baseline="-2500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B</a:t>
            </a:r>
          </a:p>
        </p:txBody>
      </p:sp>
      <p:grpSp>
        <p:nvGrpSpPr>
          <p:cNvPr id="137223" name="Group 7"/>
          <p:cNvGrpSpPr>
            <a:grpSpLocks/>
          </p:cNvGrpSpPr>
          <p:nvPr/>
        </p:nvGrpSpPr>
        <p:grpSpPr bwMode="auto">
          <a:xfrm>
            <a:off x="2673350" y="4598988"/>
            <a:ext cx="414338" cy="342900"/>
            <a:chOff x="1851" y="2693"/>
            <a:chExt cx="261" cy="216"/>
          </a:xfrm>
        </p:grpSpPr>
        <p:sp>
          <p:nvSpPr>
            <p:cNvPr id="11286" name="Line 8"/>
            <p:cNvSpPr>
              <a:spLocks noChangeShapeType="1"/>
            </p:cNvSpPr>
            <p:nvPr/>
          </p:nvSpPr>
          <p:spPr bwMode="auto">
            <a:xfrm>
              <a:off x="1983" y="2693"/>
              <a:ext cx="0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1287" name="Group 9"/>
            <p:cNvGrpSpPr>
              <a:grpSpLocks/>
            </p:cNvGrpSpPr>
            <p:nvPr/>
          </p:nvGrpSpPr>
          <p:grpSpPr bwMode="auto">
            <a:xfrm>
              <a:off x="1851" y="2789"/>
              <a:ext cx="261" cy="120"/>
              <a:chOff x="720" y="1824"/>
              <a:chExt cx="261" cy="120"/>
            </a:xfrm>
          </p:grpSpPr>
          <p:sp>
            <p:nvSpPr>
              <p:cNvPr id="11288" name="Line 10"/>
              <p:cNvSpPr>
                <a:spLocks noChangeShapeType="1"/>
              </p:cNvSpPr>
              <p:nvPr/>
            </p:nvSpPr>
            <p:spPr bwMode="auto">
              <a:xfrm>
                <a:off x="720" y="1824"/>
                <a:ext cx="261" cy="0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1289" name="Line 11"/>
              <p:cNvSpPr>
                <a:spLocks noChangeShapeType="1"/>
              </p:cNvSpPr>
              <p:nvPr/>
            </p:nvSpPr>
            <p:spPr bwMode="auto">
              <a:xfrm>
                <a:off x="778" y="1883"/>
                <a:ext cx="145" cy="0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1290" name="Line 12"/>
              <p:cNvSpPr>
                <a:spLocks noChangeShapeType="1"/>
              </p:cNvSpPr>
              <p:nvPr/>
            </p:nvSpPr>
            <p:spPr bwMode="auto">
              <a:xfrm>
                <a:off x="802" y="1944"/>
                <a:ext cx="86" cy="0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37229" name="Text Box 13"/>
          <p:cNvSpPr txBox="1">
            <a:spLocks noChangeArrowheads="1"/>
          </p:cNvSpPr>
          <p:nvPr/>
        </p:nvSpPr>
        <p:spPr bwMode="auto">
          <a:xfrm>
            <a:off x="1457325" y="2420938"/>
            <a:ext cx="550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b="1" i="1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U</a:t>
            </a:r>
            <a:r>
              <a:rPr lang="en-US" altLang="zh-CN" sz="1800" b="1" baseline="-2500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A</a:t>
            </a:r>
          </a:p>
        </p:txBody>
      </p:sp>
      <p:sp>
        <p:nvSpPr>
          <p:cNvPr id="137230" name="Text Box 14"/>
          <p:cNvSpPr txBox="1">
            <a:spLocks noChangeArrowheads="1"/>
          </p:cNvSpPr>
          <p:nvPr/>
        </p:nvSpPr>
        <p:spPr bwMode="auto">
          <a:xfrm>
            <a:off x="3724275" y="2465388"/>
            <a:ext cx="539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b="1" i="1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U</a:t>
            </a:r>
            <a:r>
              <a:rPr lang="en-US" altLang="zh-CN" sz="1800" b="1" baseline="-25000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B</a:t>
            </a:r>
          </a:p>
        </p:txBody>
      </p:sp>
      <p:grpSp>
        <p:nvGrpSpPr>
          <p:cNvPr id="137316" name="Group 100"/>
          <p:cNvGrpSpPr>
            <a:grpSpLocks/>
          </p:cNvGrpSpPr>
          <p:nvPr/>
        </p:nvGrpSpPr>
        <p:grpSpPr bwMode="auto">
          <a:xfrm>
            <a:off x="1230313" y="2782888"/>
            <a:ext cx="3287712" cy="2058987"/>
            <a:chOff x="924" y="1395"/>
            <a:chExt cx="2071" cy="1297"/>
          </a:xfrm>
        </p:grpSpPr>
        <p:grpSp>
          <p:nvGrpSpPr>
            <p:cNvPr id="11279" name="Group 101"/>
            <p:cNvGrpSpPr>
              <a:grpSpLocks/>
            </p:cNvGrpSpPr>
            <p:nvPr/>
          </p:nvGrpSpPr>
          <p:grpSpPr bwMode="auto">
            <a:xfrm>
              <a:off x="1251" y="1519"/>
              <a:ext cx="1413" cy="1063"/>
              <a:chOff x="1251" y="1519"/>
              <a:chExt cx="1413" cy="1063"/>
            </a:xfrm>
          </p:grpSpPr>
          <p:sp>
            <p:nvSpPr>
              <p:cNvPr id="11283" name="Oval 102"/>
              <p:cNvSpPr>
                <a:spLocks noChangeArrowheads="1"/>
              </p:cNvSpPr>
              <p:nvPr/>
            </p:nvSpPr>
            <p:spPr bwMode="auto">
              <a:xfrm>
                <a:off x="1251" y="1519"/>
                <a:ext cx="68" cy="6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11284" name="Oval 103"/>
              <p:cNvSpPr>
                <a:spLocks noChangeArrowheads="1"/>
              </p:cNvSpPr>
              <p:nvPr/>
            </p:nvSpPr>
            <p:spPr bwMode="auto">
              <a:xfrm>
                <a:off x="1929" y="2514"/>
                <a:ext cx="68" cy="6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  <p:sp>
            <p:nvSpPr>
              <p:cNvPr id="11285" name="Oval 104"/>
              <p:cNvSpPr>
                <a:spLocks noChangeArrowheads="1"/>
              </p:cNvSpPr>
              <p:nvPr/>
            </p:nvSpPr>
            <p:spPr bwMode="auto">
              <a:xfrm>
                <a:off x="2596" y="1519"/>
                <a:ext cx="68" cy="68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en-US" sz="1800">
                  <a:latin typeface="幼圆" panose="02010509060101010101" pitchFamily="49" charset="-122"/>
                  <a:ea typeface="幼圆" panose="02010509060101010101" pitchFamily="49" charset="-122"/>
                </a:endParaRPr>
              </a:p>
            </p:txBody>
          </p:sp>
        </p:grpSp>
        <p:sp>
          <p:nvSpPr>
            <p:cNvPr id="11280" name="Text Box 105"/>
            <p:cNvSpPr txBox="1">
              <a:spLocks noChangeArrowheads="1"/>
            </p:cNvSpPr>
            <p:nvPr/>
          </p:nvSpPr>
          <p:spPr bwMode="auto">
            <a:xfrm>
              <a:off x="924" y="1395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just">
                <a:spcBef>
                  <a:spcPct val="50000"/>
                </a:spcBef>
                <a:buFontTx/>
                <a:buNone/>
              </a:pPr>
              <a:r>
                <a:rPr lang="en-US" altLang="zh-CN" sz="1800" b="1">
                  <a:solidFill>
                    <a:srgbClr val="3333F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A</a:t>
              </a:r>
            </a:p>
          </p:txBody>
        </p:sp>
        <p:sp>
          <p:nvSpPr>
            <p:cNvPr id="11281" name="Text Box 106"/>
            <p:cNvSpPr txBox="1">
              <a:spLocks noChangeArrowheads="1"/>
            </p:cNvSpPr>
            <p:nvPr/>
          </p:nvSpPr>
          <p:spPr bwMode="auto">
            <a:xfrm>
              <a:off x="2751" y="1404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just">
                <a:spcBef>
                  <a:spcPct val="50000"/>
                </a:spcBef>
                <a:buFontTx/>
                <a:buNone/>
              </a:pPr>
              <a:r>
                <a:rPr lang="en-US" altLang="zh-CN" sz="1800" b="1">
                  <a:solidFill>
                    <a:srgbClr val="3333F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B</a:t>
              </a:r>
            </a:p>
          </p:txBody>
        </p:sp>
        <p:sp>
          <p:nvSpPr>
            <p:cNvPr id="11282" name="Text Box 107"/>
            <p:cNvSpPr txBox="1">
              <a:spLocks noChangeArrowheads="1"/>
            </p:cNvSpPr>
            <p:nvPr/>
          </p:nvSpPr>
          <p:spPr bwMode="auto">
            <a:xfrm>
              <a:off x="1642" y="240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just">
                <a:spcBef>
                  <a:spcPct val="50000"/>
                </a:spcBef>
                <a:buFontTx/>
                <a:buNone/>
              </a:pPr>
              <a:r>
                <a:rPr lang="en-US" altLang="zh-CN" sz="1800" b="1">
                  <a:solidFill>
                    <a:srgbClr val="3333FF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o</a:t>
              </a:r>
            </a:p>
          </p:txBody>
        </p:sp>
      </p:grpSp>
      <p:sp>
        <p:nvSpPr>
          <p:cNvPr id="137324" name="Line 108"/>
          <p:cNvSpPr>
            <a:spLocks noChangeShapeType="1"/>
          </p:cNvSpPr>
          <p:nvPr/>
        </p:nvSpPr>
        <p:spPr bwMode="auto">
          <a:xfrm>
            <a:off x="1841500" y="3195638"/>
            <a:ext cx="995363" cy="1370012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7325" name="Line 109"/>
          <p:cNvSpPr>
            <a:spLocks noChangeShapeType="1"/>
          </p:cNvSpPr>
          <p:nvPr/>
        </p:nvSpPr>
        <p:spPr bwMode="auto">
          <a:xfrm flipH="1">
            <a:off x="2924175" y="3122613"/>
            <a:ext cx="995363" cy="14573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7327" name="Rectangle 111"/>
          <p:cNvSpPr>
            <a:spLocks noChangeArrowheads="1"/>
          </p:cNvSpPr>
          <p:nvPr/>
        </p:nvSpPr>
        <p:spPr bwMode="auto">
          <a:xfrm>
            <a:off x="4981575" y="3887788"/>
            <a:ext cx="3506788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b="1">
                <a:latin typeface="幼圆" panose="02010509060101010101" pitchFamily="49" charset="-122"/>
                <a:ea typeface="幼圆" panose="02010509060101010101" pitchFamily="49" charset="-122"/>
              </a:rPr>
              <a:t>以节点电压为变量的      </a:t>
            </a:r>
            <a:r>
              <a:rPr lang="en-US" altLang="zh-CN" b="1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KVL</a:t>
            </a:r>
            <a:r>
              <a:rPr lang="zh-CN" altLang="en-US" b="1">
                <a:latin typeface="幼圆" panose="02010509060101010101" pitchFamily="49" charset="-122"/>
                <a:ea typeface="幼圆" panose="02010509060101010101" pitchFamily="49" charset="-122"/>
              </a:rPr>
              <a:t>自动满足</a:t>
            </a:r>
            <a:endParaRPr lang="zh-CN" altLang="en-US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37328" name="Rectangle 112"/>
          <p:cNvSpPr>
            <a:spLocks noChangeArrowheads="1"/>
          </p:cNvSpPr>
          <p:nvPr/>
        </p:nvSpPr>
        <p:spPr bwMode="auto">
          <a:xfrm>
            <a:off x="1252538" y="5394325"/>
            <a:ext cx="7005637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b="1">
                <a:latin typeface="幼圆" panose="02010509060101010101" pitchFamily="49" charset="-122"/>
                <a:ea typeface="幼圆" panose="02010509060101010101" pitchFamily="49" charset="-122"/>
              </a:rPr>
              <a:t>只需列写</a:t>
            </a:r>
            <a:r>
              <a:rPr lang="zh-CN" altLang="en-US" b="1">
                <a:latin typeface="Arial" panose="020B0604020202020204" pitchFamily="34" charset="0"/>
                <a:ea typeface="幼圆" panose="02010509060101010101" pitchFamily="49" charset="-122"/>
              </a:rPr>
              <a:t>以节点电压为变量的</a:t>
            </a:r>
            <a:r>
              <a:rPr lang="en-US" altLang="zh-CN" b="1">
                <a:solidFill>
                  <a:srgbClr val="FF0000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KCL</a:t>
            </a:r>
            <a:r>
              <a:rPr lang="zh-CN" altLang="en-US" b="1">
                <a:latin typeface="幼圆" panose="02010509060101010101" pitchFamily="49" charset="-122"/>
                <a:ea typeface="幼圆" panose="02010509060101010101" pitchFamily="49" charset="-122"/>
              </a:rPr>
              <a:t>方程。</a:t>
            </a:r>
          </a:p>
        </p:txBody>
      </p:sp>
      <p:pic>
        <p:nvPicPr>
          <p:cNvPr id="11291" name="Picture 27" descr="https://www.71714.com/wp-content/uploads/2018/05/phpcode1527171110S1LOo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88" y="357188"/>
            <a:ext cx="1819275" cy="182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7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7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7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7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7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37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7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7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37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3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37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37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18" grpId="0" autoUpdateAnimBg="0"/>
      <p:bldP spid="137219" grpId="0" build="p" autoUpdateAnimBg="0"/>
      <p:bldP spid="137222" grpId="0" build="p" autoUpdateAnimBg="0"/>
      <p:bldP spid="137229" grpId="0" build="p" autoUpdateAnimBg="0" advAuto="0"/>
      <p:bldP spid="137230" grpId="0" build="p" autoUpdateAnimBg="0" advAuto="0"/>
      <p:bldP spid="137327" grpId="0" build="p" autoUpdateAnimBg="0"/>
      <p:bldP spid="137328" grpId="0" build="p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8B5E2A7D-3DA4-4385-9814-1FD8CDEC234A}" type="datetime1">
              <a:rPr lang="zh-CN" altLang="en-US"/>
              <a:pPr>
                <a:defRPr/>
              </a:pPr>
              <a:t>2021/3/15</a:t>
            </a:fld>
            <a:endParaRPr lang="en-US" altLang="zh-CN"/>
          </a:p>
        </p:txBody>
      </p:sp>
      <p:sp>
        <p:nvSpPr>
          <p:cNvPr id="1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1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EBD64E-683A-4592-B5F5-1125E3AEB912}" type="slidenum">
              <a:rPr lang="en-US" altLang="zh-CN"/>
              <a:pPr>
                <a:defRPr/>
              </a:pPr>
              <a:t>8</a:t>
            </a:fld>
            <a:endParaRPr lang="en-US" altLang="zh-CN"/>
          </a:p>
        </p:txBody>
      </p:sp>
      <p:sp>
        <p:nvSpPr>
          <p:cNvPr id="20377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458200" cy="8382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3.1 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结点分析法 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Nodal analysis </a:t>
            </a:r>
            <a:b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</a:br>
            <a:r>
              <a:rPr lang="en-US" altLang="zh-CN" sz="2800" dirty="0">
                <a:solidFill>
                  <a:srgbClr val="CC3300"/>
                </a:solidFill>
                <a:ea typeface="隶书" panose="02010509060101010101" pitchFamily="49" charset="-122"/>
              </a:rPr>
              <a:t>1.</a:t>
            </a:r>
            <a:r>
              <a:rPr lang="zh-CN" altLang="en-US" sz="2800" dirty="0">
                <a:solidFill>
                  <a:srgbClr val="CC3300"/>
                </a:solidFill>
                <a:ea typeface="隶书" panose="02010509060101010101" pitchFamily="49" charset="-122"/>
              </a:rPr>
              <a:t>结点方程 </a:t>
            </a:r>
            <a:r>
              <a:rPr lang="en-US" altLang="zh-CN" sz="2800" dirty="0">
                <a:solidFill>
                  <a:srgbClr val="CC3300"/>
                </a:solidFill>
                <a:ea typeface="隶书" panose="02010509060101010101" pitchFamily="49" charset="-122"/>
              </a:rPr>
              <a:t>Nodal equations</a:t>
            </a:r>
          </a:p>
        </p:txBody>
      </p:sp>
      <p:graphicFrame>
        <p:nvGraphicFramePr>
          <p:cNvPr id="13318" name="Object 4"/>
          <p:cNvGraphicFramePr>
            <a:graphicFrameLocks noChangeAspect="1"/>
          </p:cNvGraphicFramePr>
          <p:nvPr/>
        </p:nvGraphicFramePr>
        <p:xfrm>
          <a:off x="3810000" y="196850"/>
          <a:ext cx="5092700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76" name="Visio" r:id="rId3" imgW="2856357" imgH="2203132" progId="Visio.Drawing.11">
                  <p:embed/>
                </p:oleObj>
              </mc:Choice>
              <mc:Fallback>
                <p:oleObj name="Visio" r:id="rId3" imgW="2856357" imgH="2203132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196850"/>
                        <a:ext cx="5092700" cy="3917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787" name="Object 11"/>
          <p:cNvGraphicFramePr>
            <a:graphicFrameLocks noChangeAspect="1"/>
          </p:cNvGraphicFramePr>
          <p:nvPr/>
        </p:nvGraphicFramePr>
        <p:xfrm>
          <a:off x="457200" y="3962400"/>
          <a:ext cx="1693863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77" name="Equation" r:id="rId5" imgW="723586" imgH="393529" progId="Equation.DSMT4">
                  <p:embed/>
                </p:oleObj>
              </mc:Choice>
              <mc:Fallback>
                <p:oleObj name="Equation" r:id="rId5" imgW="723586" imgH="393529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962400"/>
                        <a:ext cx="1693863" cy="922338"/>
                      </a:xfrm>
                      <a:prstGeom prst="rect">
                        <a:avLst/>
                      </a:prstGeom>
                      <a:solidFill>
                        <a:schemeClr val="accent1">
                          <a:alpha val="50195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788" name="Object 12"/>
          <p:cNvGraphicFramePr>
            <a:graphicFrameLocks noChangeAspect="1"/>
          </p:cNvGraphicFramePr>
          <p:nvPr/>
        </p:nvGraphicFramePr>
        <p:xfrm>
          <a:off x="533400" y="1295400"/>
          <a:ext cx="132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78" name="Equation" r:id="rId7" imgW="660113" imgH="393529" progId="Equation.DSMT4">
                  <p:embed/>
                </p:oleObj>
              </mc:Choice>
              <mc:Fallback>
                <p:oleObj name="Equation" r:id="rId7" imgW="660113" imgH="393529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295400"/>
                        <a:ext cx="13208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789" name="Object 13"/>
          <p:cNvGraphicFramePr>
            <a:graphicFrameLocks noChangeAspect="1"/>
          </p:cNvGraphicFramePr>
          <p:nvPr/>
        </p:nvGraphicFramePr>
        <p:xfrm>
          <a:off x="457200" y="2133600"/>
          <a:ext cx="2030413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79" name="Equation" r:id="rId9" imgW="1016000" imgH="393700" progId="Equation.DSMT4">
                  <p:embed/>
                </p:oleObj>
              </mc:Choice>
              <mc:Fallback>
                <p:oleObj name="Equation" r:id="rId9" imgW="1016000" imgH="3937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133600"/>
                        <a:ext cx="2030413" cy="787400"/>
                      </a:xfrm>
                      <a:prstGeom prst="rect">
                        <a:avLst/>
                      </a:prstGeom>
                      <a:solidFill>
                        <a:schemeClr val="accent1">
                          <a:alpha val="50195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790" name="Object 14"/>
          <p:cNvGraphicFramePr>
            <a:graphicFrameLocks noChangeAspect="1"/>
          </p:cNvGraphicFramePr>
          <p:nvPr/>
        </p:nvGraphicFramePr>
        <p:xfrm>
          <a:off x="393700" y="3124200"/>
          <a:ext cx="2005013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80" name="Equation" r:id="rId11" imgW="1002865" imgH="393529" progId="Equation.DSMT4">
                  <p:embed/>
                </p:oleObj>
              </mc:Choice>
              <mc:Fallback>
                <p:oleObj name="Equation" r:id="rId11" imgW="1002865" imgH="393529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700" y="3124200"/>
                        <a:ext cx="2005013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792" name="Object 16"/>
          <p:cNvGraphicFramePr>
            <a:graphicFrameLocks noChangeAspect="1"/>
          </p:cNvGraphicFramePr>
          <p:nvPr/>
        </p:nvGraphicFramePr>
        <p:xfrm>
          <a:off x="461963" y="4876800"/>
          <a:ext cx="1900237" cy="190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81" name="Equation" r:id="rId13" imgW="812447" imgH="812447" progId="Equation.DSMT4">
                  <p:embed/>
                </p:oleObj>
              </mc:Choice>
              <mc:Fallback>
                <p:oleObj name="Equation" r:id="rId13" imgW="812447" imgH="812447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963" y="4876800"/>
                        <a:ext cx="1900237" cy="1903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793" name="Object 17"/>
          <p:cNvGraphicFramePr>
            <a:graphicFrameLocks noChangeAspect="1"/>
          </p:cNvGraphicFramePr>
          <p:nvPr/>
        </p:nvGraphicFramePr>
        <p:xfrm>
          <a:off x="3759200" y="4191000"/>
          <a:ext cx="53340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82" name="Equation" r:id="rId15" imgW="2667000" imgH="393700" progId="Equation.DSMT4">
                  <p:embed/>
                </p:oleObj>
              </mc:Choice>
              <mc:Fallback>
                <p:oleObj name="Equation" r:id="rId15" imgW="2667000" imgH="3937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9200" y="4191000"/>
                        <a:ext cx="53340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794" name="Object 18"/>
          <p:cNvGraphicFramePr>
            <a:graphicFrameLocks noChangeAspect="1"/>
          </p:cNvGraphicFramePr>
          <p:nvPr/>
        </p:nvGraphicFramePr>
        <p:xfrm>
          <a:off x="3784600" y="5029200"/>
          <a:ext cx="52070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83" name="Equation" r:id="rId17" imgW="2603500" imgH="393700" progId="Equation.DSMT4">
                  <p:embed/>
                </p:oleObj>
              </mc:Choice>
              <mc:Fallback>
                <p:oleObj name="Equation" r:id="rId17" imgW="2603500" imgH="3937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4600" y="5029200"/>
                        <a:ext cx="5207000" cy="787400"/>
                      </a:xfrm>
                      <a:prstGeom prst="rect">
                        <a:avLst/>
                      </a:prstGeom>
                      <a:solidFill>
                        <a:schemeClr val="accent1">
                          <a:alpha val="50195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3795" name="Object 19"/>
          <p:cNvGraphicFramePr>
            <a:graphicFrameLocks noChangeAspect="1"/>
          </p:cNvGraphicFramePr>
          <p:nvPr/>
        </p:nvGraphicFramePr>
        <p:xfrm>
          <a:off x="3771900" y="5943600"/>
          <a:ext cx="48006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84" name="Equation" r:id="rId19" imgW="2400300" imgH="393700" progId="Equation.DSMT4">
                  <p:embed/>
                </p:oleObj>
              </mc:Choice>
              <mc:Fallback>
                <p:oleObj name="Equation" r:id="rId19" imgW="2400300" imgH="3937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1900" y="5943600"/>
                        <a:ext cx="48006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3798" name="Line 22"/>
          <p:cNvSpPr>
            <a:spLocks noChangeShapeType="1"/>
          </p:cNvSpPr>
          <p:nvPr/>
        </p:nvSpPr>
        <p:spPr bwMode="auto">
          <a:xfrm>
            <a:off x="3059113" y="1371600"/>
            <a:ext cx="0" cy="541020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03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7CBCB12-F637-4614-B109-434E9F247715}" type="datetime1">
              <a:rPr lang="zh-CN" altLang="en-US"/>
              <a:pPr>
                <a:defRPr/>
              </a:pPr>
              <a:t>2021/3/15</a:t>
            </a:fld>
            <a:endParaRPr lang="en-US" altLang="zh-CN"/>
          </a:p>
        </p:txBody>
      </p:sp>
      <p:sp>
        <p:nvSpPr>
          <p:cNvPr id="1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1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03C9DF-75D5-4D9E-AE22-9E7CD5A0BA76}" type="slidenum">
              <a:rPr lang="en-US" altLang="zh-CN"/>
              <a:pPr>
                <a:defRPr/>
              </a:pPr>
              <a:t>9</a:t>
            </a:fld>
            <a:endParaRPr lang="en-US" altLang="zh-CN"/>
          </a:p>
        </p:txBody>
      </p:sp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defRPr/>
            </a:pPr>
            <a:r>
              <a:rPr lang="en-US" altLang="zh-CN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3.1 Nodal analysis </a:t>
            </a:r>
            <a:br>
              <a:rPr lang="en-US" altLang="zh-CN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</a:br>
            <a:r>
              <a:rPr lang="en-US" altLang="zh-CN" sz="2800">
                <a:solidFill>
                  <a:srgbClr val="CC3300"/>
                </a:solidFill>
                <a:ea typeface="隶书" panose="02010509060101010101" pitchFamily="49" charset="-122"/>
              </a:rPr>
              <a:t>1.Nodal equations</a:t>
            </a:r>
          </a:p>
        </p:txBody>
      </p:sp>
      <p:graphicFrame>
        <p:nvGraphicFramePr>
          <p:cNvPr id="14342" name="Object 3"/>
          <p:cNvGraphicFramePr>
            <a:graphicFrameLocks noChangeAspect="1"/>
          </p:cNvGraphicFramePr>
          <p:nvPr/>
        </p:nvGraphicFramePr>
        <p:xfrm>
          <a:off x="3810000" y="196850"/>
          <a:ext cx="5092700" cy="391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27" name="Visio" r:id="rId3" imgW="2856357" imgH="2203132" progId="Visio.Drawing.11">
                  <p:embed/>
                </p:oleObj>
              </mc:Choice>
              <mc:Fallback>
                <p:oleObj name="Visio" r:id="rId3" imgW="2856357" imgH="2203132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196850"/>
                        <a:ext cx="5092700" cy="3917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3" name="Object 13"/>
          <p:cNvGraphicFramePr>
            <a:graphicFrameLocks noChangeAspect="1"/>
          </p:cNvGraphicFramePr>
          <p:nvPr/>
        </p:nvGraphicFramePr>
        <p:xfrm>
          <a:off x="3759200" y="4191000"/>
          <a:ext cx="53340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28" name="Equation" r:id="rId5" imgW="2667000" imgH="393700" progId="Equation.DSMT4">
                  <p:embed/>
                </p:oleObj>
              </mc:Choice>
              <mc:Fallback>
                <p:oleObj name="Equation" r:id="rId5" imgW="2667000" imgH="3937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9200" y="4191000"/>
                        <a:ext cx="53340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4" name="Object 14"/>
          <p:cNvGraphicFramePr>
            <a:graphicFrameLocks noChangeAspect="1"/>
          </p:cNvGraphicFramePr>
          <p:nvPr/>
        </p:nvGraphicFramePr>
        <p:xfrm>
          <a:off x="3784600" y="5029200"/>
          <a:ext cx="52070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29" name="Equation" r:id="rId7" imgW="2603500" imgH="393700" progId="Equation.DSMT4">
                  <p:embed/>
                </p:oleObj>
              </mc:Choice>
              <mc:Fallback>
                <p:oleObj name="Equation" r:id="rId7" imgW="2603500" imgH="39370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4600" y="5029200"/>
                        <a:ext cx="5207000" cy="787400"/>
                      </a:xfrm>
                      <a:prstGeom prst="rect">
                        <a:avLst/>
                      </a:prstGeom>
                      <a:solidFill>
                        <a:schemeClr val="accent1">
                          <a:alpha val="50195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5" name="Object 15"/>
          <p:cNvGraphicFramePr>
            <a:graphicFrameLocks noChangeAspect="1"/>
          </p:cNvGraphicFramePr>
          <p:nvPr/>
        </p:nvGraphicFramePr>
        <p:xfrm>
          <a:off x="3771900" y="5943600"/>
          <a:ext cx="48006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30" name="Equation" r:id="rId9" imgW="2400300" imgH="393700" progId="Equation.DSMT4">
                  <p:embed/>
                </p:oleObj>
              </mc:Choice>
              <mc:Fallback>
                <p:oleObj name="Equation" r:id="rId9" imgW="2400300" imgH="3937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1900" y="5943600"/>
                        <a:ext cx="48006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3008" name="Object 16"/>
          <p:cNvGraphicFramePr>
            <a:graphicFrameLocks noChangeAspect="1"/>
          </p:cNvGraphicFramePr>
          <p:nvPr/>
        </p:nvGraphicFramePr>
        <p:xfrm>
          <a:off x="141288" y="4648200"/>
          <a:ext cx="3452812" cy="1093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31" name="Equation" r:id="rId11" imgW="1841500" imgH="584200" progId="Equation.DSMT4">
                  <p:embed/>
                </p:oleObj>
              </mc:Choice>
              <mc:Fallback>
                <p:oleObj name="Equation" r:id="rId11" imgW="1841500" imgH="5842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288" y="4648200"/>
                        <a:ext cx="3452812" cy="1093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3009" name="Object 17"/>
          <p:cNvGraphicFramePr>
            <a:graphicFrameLocks noChangeAspect="1"/>
          </p:cNvGraphicFramePr>
          <p:nvPr/>
        </p:nvGraphicFramePr>
        <p:xfrm>
          <a:off x="215900" y="1295400"/>
          <a:ext cx="3430588" cy="162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32" name="Equation" r:id="rId13" imgW="1714500" imgH="812800" progId="Equation.DSMT4">
                  <p:embed/>
                </p:oleObj>
              </mc:Choice>
              <mc:Fallback>
                <p:oleObj name="Equation" r:id="rId13" imgW="1714500" imgH="8128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" y="1295400"/>
                        <a:ext cx="3430588" cy="162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3010" name="Object 18"/>
          <p:cNvGraphicFramePr>
            <a:graphicFrameLocks noChangeAspect="1"/>
          </p:cNvGraphicFramePr>
          <p:nvPr/>
        </p:nvGraphicFramePr>
        <p:xfrm>
          <a:off x="152400" y="2971800"/>
          <a:ext cx="3429000" cy="151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33" name="Equation" r:id="rId15" imgW="1841500" imgH="812800" progId="Equation.DSMT4">
                  <p:embed/>
                </p:oleObj>
              </mc:Choice>
              <mc:Fallback>
                <p:oleObj name="Equation" r:id="rId15" imgW="1841500" imgH="812800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2971800"/>
                        <a:ext cx="3429000" cy="1512888"/>
                      </a:xfrm>
                      <a:prstGeom prst="rect">
                        <a:avLst/>
                      </a:prstGeom>
                      <a:solidFill>
                        <a:schemeClr val="accent1">
                          <a:alpha val="50195"/>
                        </a:schemeClr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9" name="Line 20"/>
          <p:cNvSpPr>
            <a:spLocks noChangeShapeType="1"/>
          </p:cNvSpPr>
          <p:nvPr/>
        </p:nvSpPr>
        <p:spPr bwMode="auto">
          <a:xfrm>
            <a:off x="3657600" y="1371600"/>
            <a:ext cx="0" cy="5410200"/>
          </a:xfrm>
          <a:prstGeom prst="line">
            <a:avLst/>
          </a:prstGeom>
          <a:noFill/>
          <a:ln w="28575">
            <a:solidFill>
              <a:srgbClr val="FF99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213014" name="Object 22"/>
          <p:cNvGraphicFramePr>
            <a:graphicFrameLocks noGrp="1" noChangeAspect="1"/>
          </p:cNvGraphicFramePr>
          <p:nvPr>
            <p:ph idx="1"/>
          </p:nvPr>
        </p:nvGraphicFramePr>
        <p:xfrm>
          <a:off x="5076825" y="2205038"/>
          <a:ext cx="1439863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34" name="Visio" r:id="rId17" imgW="1066950" imgH="704763" progId="Visio.Drawing.11">
                  <p:embed/>
                </p:oleObj>
              </mc:Choice>
              <mc:Fallback>
                <p:oleObj name="Visio" r:id="rId17" imgW="1066950" imgH="704763" progId="Visio.Drawing.11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2205038"/>
                        <a:ext cx="1439863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21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FF3300"/>
      </a:hlink>
      <a:folHlink>
        <a:srgbClr val="FF3300"/>
      </a:folHlink>
    </a:clrScheme>
    <a:fontScheme name="默认设计模板">
      <a:majorFont>
        <a:latin typeface="Times New Roman"/>
        <a:ea typeface="华文新魏"/>
        <a:cs typeface=""/>
      </a:majorFont>
      <a:minorFont>
        <a:latin typeface="Times New Roman"/>
        <a:ea typeface="华文中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幼圆" panose="02010509060101010101" pitchFamily="49" charset="-122"/>
            <a:ea typeface="幼圆" panose="020105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幼圆" panose="02010509060101010101" pitchFamily="49" charset="-122"/>
            <a:ea typeface="幼圆" panose="02010509060101010101" pitchFamily="49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11669</TotalTime>
  <Words>2047</Words>
  <Application>Microsoft Office PowerPoint</Application>
  <PresentationFormat>全屏显示(4:3)</PresentationFormat>
  <Paragraphs>349</Paragraphs>
  <Slides>39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39</vt:i4>
      </vt:variant>
    </vt:vector>
  </HeadingPairs>
  <TitlesOfParts>
    <vt:vector size="60" baseType="lpstr">
      <vt:lpstr>黑体</vt:lpstr>
      <vt:lpstr>华文楷体</vt:lpstr>
      <vt:lpstr>华文隶书</vt:lpstr>
      <vt:lpstr>华文新魏</vt:lpstr>
      <vt:lpstr>华文中宋</vt:lpstr>
      <vt:lpstr>隶书</vt:lpstr>
      <vt:lpstr>宋体</vt:lpstr>
      <vt:lpstr>微软雅黑</vt:lpstr>
      <vt:lpstr>幼圆</vt:lpstr>
      <vt:lpstr>Arial</vt:lpstr>
      <vt:lpstr>MT Extra</vt:lpstr>
      <vt:lpstr>Symbol</vt:lpstr>
      <vt:lpstr>Times New Roman</vt:lpstr>
      <vt:lpstr>Wingdings</vt:lpstr>
      <vt:lpstr>Wingdings 2</vt:lpstr>
      <vt:lpstr>默认设计模板</vt:lpstr>
      <vt:lpstr>Visio</vt:lpstr>
      <vt:lpstr>Equation</vt:lpstr>
      <vt:lpstr>VISIO</vt:lpstr>
      <vt:lpstr>位图图像</vt:lpstr>
      <vt:lpstr>Visio.Drawing.5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3.1 结点分析法 Nodal analysis  </vt:lpstr>
      <vt:lpstr>PowerPoint 演示文稿</vt:lpstr>
      <vt:lpstr>3.1 结点分析法 Nodal analysis  1.结点方程 Nodal equations</vt:lpstr>
      <vt:lpstr>3.1 Nodal analysis  1.Nodal equations</vt:lpstr>
      <vt:lpstr>3.1 Nodal analysis  1.Nodal equations</vt:lpstr>
      <vt:lpstr>2.快速列写法</vt:lpstr>
      <vt:lpstr>PowerPoint 演示文稿</vt:lpstr>
      <vt:lpstr>2.快速列写法</vt:lpstr>
      <vt:lpstr>3.Nodal analysis with source branch</vt:lpstr>
      <vt:lpstr>PowerPoint 演示文稿</vt:lpstr>
      <vt:lpstr>PowerPoint 演示文稿</vt:lpstr>
      <vt:lpstr>3.Nodal analysis with source branches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3.4 网孔分析法Mesh analysis 1.Mesh currents</vt:lpstr>
      <vt:lpstr>3. 快速列写法</vt:lpstr>
      <vt:lpstr>PowerPoint 演示文稿</vt:lpstr>
      <vt:lpstr>4.Mesh analysis with source branches</vt:lpstr>
      <vt:lpstr>4.Mesh analysis with source branches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作业</vt:lpstr>
      <vt:lpstr>本章学习重点、难点及注意事项</vt:lpstr>
      <vt:lpstr>PowerPoint 演示文稿</vt:lpstr>
    </vt:vector>
  </TitlesOfParts>
  <Company>ibm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网络方程</dc:title>
  <dc:creator>qryan</dc:creator>
  <cp:lastModifiedBy>admin</cp:lastModifiedBy>
  <cp:revision>623</cp:revision>
  <cp:lastPrinted>2004-03-17T08:18:10Z</cp:lastPrinted>
  <dcterms:created xsi:type="dcterms:W3CDTF">2001-01-13T02:14:45Z</dcterms:created>
  <dcterms:modified xsi:type="dcterms:W3CDTF">2021-03-15T02:55:37Z</dcterms:modified>
</cp:coreProperties>
</file>